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7" r:id="rId3"/>
    <p:sldMasterId id="2147483751" r:id="rId4"/>
  </p:sldMasterIdLst>
  <p:notesMasterIdLst>
    <p:notesMasterId r:id="rId20"/>
  </p:notesMasterIdLst>
  <p:sldIdLst>
    <p:sldId id="2147473211" r:id="rId5"/>
    <p:sldId id="2147309742" r:id="rId6"/>
    <p:sldId id="259" r:id="rId7"/>
    <p:sldId id="261" r:id="rId8"/>
    <p:sldId id="260" r:id="rId9"/>
    <p:sldId id="2147473212" r:id="rId10"/>
    <p:sldId id="265" r:id="rId11"/>
    <p:sldId id="266" r:id="rId12"/>
    <p:sldId id="269" r:id="rId13"/>
    <p:sldId id="271" r:id="rId14"/>
    <p:sldId id="272" r:id="rId15"/>
    <p:sldId id="274" r:id="rId16"/>
    <p:sldId id="275" r:id="rId17"/>
    <p:sldId id="285" r:id="rId18"/>
    <p:sldId id="2147473215" r:id="rId19"/>
  </p:sldIdLst>
  <p:sldSz cx="9144000" cy="5143500" type="screen16x9"/>
  <p:notesSz cx="6858000" cy="9144000"/>
  <p:embeddedFontLst>
    <p:embeddedFont>
      <p:font typeface="DINPro-Regular" panose="020F0502020204030204" pitchFamily="34" charset="0"/>
      <p:regular r:id="rId21"/>
      <p:bold r:id="rId22"/>
      <p:italic r:id="rId23"/>
      <p:boldItalic r:id="rId24"/>
    </p:embeddedFont>
    <p:embeddedFont>
      <p:font typeface="NVIDIA Sans" panose="020B0503020203020204" pitchFamily="34" charset="0"/>
      <p:regular r:id="rId25"/>
      <p:bold r:id="rId26"/>
      <p:italic r:id="rId27"/>
      <p:boldItalic r:id="rId28"/>
    </p:embeddedFont>
    <p:embeddedFont>
      <p:font typeface="NVIDIA Sans Light" panose="020B0303020203020204" pitchFamily="34" charset="0"/>
      <p:regular r:id="rId29"/>
      <p:italic r:id="rId30"/>
    </p:embeddedFont>
    <p:embeddedFont>
      <p:font typeface="NVIDIA Sans Medium" panose="020B0503020203020204" pitchFamily="34" charset="0"/>
      <p:regular r:id="rId31"/>
      <p:italic r:id="rId32"/>
    </p:embeddedFont>
    <p:embeddedFont>
      <p:font typeface="Roboto Mono" pitchFamily="49" charset="0"/>
      <p:regular r:id="rId33"/>
      <p:bold r:id="rId34"/>
      <p:italic r:id="rId35"/>
      <p:boldItalic r:id="rId36"/>
    </p:embeddedFont>
    <p:embeddedFont>
      <p:font typeface="Trebuchet MS" panose="020B0703020202090204" pitchFamily="34" charset="0"/>
      <p:regular r:id="rId37"/>
      <p:bold r:id="rId38"/>
      <p: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B703C-0C1E-F942-9227-4A418736D57A}" v="2" dt="2023-08-26T22:51:23.069"/>
  </p1510:revLst>
</p1510:revInfo>
</file>

<file path=ppt/tableStyles.xml><?xml version="1.0" encoding="utf-8"?>
<a:tblStyleLst xmlns:a="http://schemas.openxmlformats.org/drawingml/2006/main" def="{D650E9FE-9CBF-481B-BA54-349229FC1120}">
  <a:tblStyle styleId="{D650E9FE-9CBF-481B-BA54-349229FC11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/>
    <p:restoredTop sz="94694"/>
  </p:normalViewPr>
  <p:slideViewPr>
    <p:cSldViewPr snapToGrid="0">
      <p:cViewPr varScale="1">
        <p:scale>
          <a:sx n="161" d="100"/>
          <a:sy n="161" d="100"/>
        </p:scale>
        <p:origin x="296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3AD357-0C40-4436-9D38-C47D60C1C9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VIDIA Sans" panose="020B0503020203020204" pitchFamily="34" charset="0"/>
                <a:ea typeface="+mn-ea"/>
                <a:cs typeface="NVIDIA Sans" panose="020B0503020203020204" pitchFamily="34" charset="0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VIDIA Sans" panose="020B0503020203020204" pitchFamily="34" charset="0"/>
              <a:ea typeface="+mn-ea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dca890b0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3dca890b0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dca890b0b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3dca890b0b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6d976a26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</a:t>
            </a:r>
            <a:endParaRPr/>
          </a:p>
        </p:txBody>
      </p:sp>
      <p:sp>
        <p:nvSpPr>
          <p:cNvPr id="309" name="Google Shape;309;g126d976a26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dca890b0b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13dca890b0b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66240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NPro-Light" panose="02000504040000020003" pitchFamily="50" charset="0"/>
                <a:ea typeface="ＭＳ Ｐゴシック" pitchFamily="-16" charset="-128"/>
                <a:cs typeface="+mn-cs"/>
              </a:rPr>
              <a:pPr marL="0" marR="0" lvl="0" indent="0" algn="r" defTabSz="166240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NPro-Light" panose="02000504040000020003" pitchFamily="50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14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c7dd0264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6c7dd0264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dca890b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3dca890b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dca890b0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3dca890b0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dca890b0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3dca890b0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ca890b0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3dca890b0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dca890b0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3dca890b0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ca890b0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3dca890b0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 rot="-5400000">
            <a:off x="4191001" y="193753"/>
            <a:ext cx="4953000" cy="4953000"/>
          </a:xfrm>
          <a:prstGeom prst="rtTriangle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434042" y="1489248"/>
            <a:ext cx="637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Font typeface="Trebuchet MS"/>
              <a:buNone/>
              <a:defRPr sz="1500" b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3pPr>
            <a:lvl4pPr lvl="3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/>
            </a:lvl4pPr>
            <a:lvl5pPr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5pPr>
            <a:lvl6pPr lvl="5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lvl="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lvl="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lvl="8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401385" y="699405"/>
            <a:ext cx="64047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800" b="1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158" y="2219708"/>
            <a:ext cx="1249795" cy="3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 rot="10800000">
            <a:off x="8006400" y="-59"/>
            <a:ext cx="1137600" cy="1137600"/>
          </a:xfrm>
          <a:prstGeom prst="rtTriangle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5"/>
          <p:cNvGrpSpPr/>
          <p:nvPr/>
        </p:nvGrpSpPr>
        <p:grpSpPr>
          <a:xfrm>
            <a:off x="7023306" y="778314"/>
            <a:ext cx="2149505" cy="3848123"/>
            <a:chOff x="8428305" y="934014"/>
            <a:chExt cx="2579510" cy="4617932"/>
          </a:xfrm>
        </p:grpSpPr>
        <p:sp>
          <p:nvSpPr>
            <p:cNvPr id="81" name="Google Shape;81;p15"/>
            <p:cNvSpPr/>
            <p:nvPr/>
          </p:nvSpPr>
          <p:spPr>
            <a:xfrm>
              <a:off x="8428305" y="2590452"/>
              <a:ext cx="904694" cy="904693"/>
            </a:xfrm>
            <a:custGeom>
              <a:avLst/>
              <a:gdLst/>
              <a:ahLst/>
              <a:cxnLst/>
              <a:rect l="l" t="t" r="r" b="b"/>
              <a:pathLst>
                <a:path w="904694" h="904693" extrusionOk="0">
                  <a:moveTo>
                    <a:pt x="816204" y="607841"/>
                  </a:moveTo>
                  <a:lnTo>
                    <a:pt x="311554" y="499278"/>
                  </a:lnTo>
                  <a:lnTo>
                    <a:pt x="618302" y="805743"/>
                  </a:lnTo>
                  <a:lnTo>
                    <a:pt x="520765" y="903280"/>
                  </a:lnTo>
                  <a:lnTo>
                    <a:pt x="21204" y="403720"/>
                  </a:lnTo>
                  <a:lnTo>
                    <a:pt x="108281" y="316643"/>
                  </a:lnTo>
                  <a:lnTo>
                    <a:pt x="612082" y="424924"/>
                  </a:lnTo>
                  <a:lnTo>
                    <a:pt x="306182" y="118741"/>
                  </a:lnTo>
                  <a:lnTo>
                    <a:pt x="403720" y="21204"/>
                  </a:lnTo>
                  <a:lnTo>
                    <a:pt x="903281" y="5210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8875846" y="2166942"/>
              <a:ext cx="763335" cy="763335"/>
            </a:xfrm>
            <a:custGeom>
              <a:avLst/>
              <a:gdLst/>
              <a:ahLst/>
              <a:cxnLst/>
              <a:rect l="l" t="t" r="r" b="b"/>
              <a:pathLst>
                <a:path w="763335" h="763335" extrusionOk="0">
                  <a:moveTo>
                    <a:pt x="336150" y="238613"/>
                  </a:moveTo>
                  <a:lnTo>
                    <a:pt x="748917" y="651380"/>
                  </a:lnTo>
                  <a:lnTo>
                    <a:pt x="651380" y="748917"/>
                  </a:lnTo>
                  <a:lnTo>
                    <a:pt x="238613" y="336150"/>
                  </a:lnTo>
                  <a:lnTo>
                    <a:pt x="108281" y="466765"/>
                  </a:lnTo>
                  <a:lnTo>
                    <a:pt x="21204" y="379689"/>
                  </a:lnTo>
                  <a:lnTo>
                    <a:pt x="379689" y="21204"/>
                  </a:lnTo>
                  <a:lnTo>
                    <a:pt x="466766" y="1082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9293984" y="1778207"/>
              <a:ext cx="848150" cy="848150"/>
            </a:xfrm>
            <a:custGeom>
              <a:avLst/>
              <a:gdLst/>
              <a:ahLst/>
              <a:cxnLst/>
              <a:rect l="l" t="t" r="r" b="b"/>
              <a:pathLst>
                <a:path w="848150" h="848150" extrusionOk="0">
                  <a:moveTo>
                    <a:pt x="520765" y="849847"/>
                  </a:moveTo>
                  <a:lnTo>
                    <a:pt x="21204" y="350286"/>
                  </a:lnTo>
                  <a:lnTo>
                    <a:pt x="350286" y="21204"/>
                  </a:lnTo>
                  <a:lnTo>
                    <a:pt x="437363" y="108281"/>
                  </a:lnTo>
                  <a:lnTo>
                    <a:pt x="205818" y="339826"/>
                  </a:lnTo>
                  <a:lnTo>
                    <a:pt x="322863" y="456870"/>
                  </a:lnTo>
                  <a:lnTo>
                    <a:pt x="520199" y="259817"/>
                  </a:lnTo>
                  <a:lnTo>
                    <a:pt x="607276" y="346894"/>
                  </a:lnTo>
                  <a:lnTo>
                    <a:pt x="409939" y="543947"/>
                  </a:lnTo>
                  <a:lnTo>
                    <a:pt x="531508" y="665233"/>
                  </a:lnTo>
                  <a:lnTo>
                    <a:pt x="763053" y="433688"/>
                  </a:lnTo>
                  <a:lnTo>
                    <a:pt x="849847" y="520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9770645" y="1460991"/>
              <a:ext cx="706792" cy="706792"/>
            </a:xfrm>
            <a:custGeom>
              <a:avLst/>
              <a:gdLst/>
              <a:ahLst/>
              <a:cxnLst/>
              <a:rect l="l" t="t" r="r" b="b"/>
              <a:pathLst>
                <a:path w="706792" h="706792" extrusionOk="0">
                  <a:moveTo>
                    <a:pt x="608972" y="610676"/>
                  </a:moveTo>
                  <a:cubicBezTo>
                    <a:pt x="555539" y="664109"/>
                    <a:pt x="492493" y="690685"/>
                    <a:pt x="419552" y="690685"/>
                  </a:cubicBezTo>
                  <a:cubicBezTo>
                    <a:pt x="376013" y="690685"/>
                    <a:pt x="337564" y="678811"/>
                    <a:pt x="303921" y="656193"/>
                  </a:cubicBezTo>
                  <a:cubicBezTo>
                    <a:pt x="270277" y="633859"/>
                    <a:pt x="225891" y="595126"/>
                    <a:pt x="171326" y="540562"/>
                  </a:cubicBezTo>
                  <a:cubicBezTo>
                    <a:pt x="116479" y="485715"/>
                    <a:pt x="78030" y="441611"/>
                    <a:pt x="55695" y="407968"/>
                  </a:cubicBezTo>
                  <a:cubicBezTo>
                    <a:pt x="32512" y="373476"/>
                    <a:pt x="21204" y="335592"/>
                    <a:pt x="21204" y="292337"/>
                  </a:cubicBezTo>
                  <a:cubicBezTo>
                    <a:pt x="21204" y="219396"/>
                    <a:pt x="47779" y="156067"/>
                    <a:pt x="101213" y="102916"/>
                  </a:cubicBezTo>
                  <a:cubicBezTo>
                    <a:pt x="197336" y="6793"/>
                    <a:pt x="324276" y="-7909"/>
                    <a:pt x="443017" y="76906"/>
                  </a:cubicBezTo>
                  <a:lnTo>
                    <a:pt x="344067" y="175857"/>
                  </a:lnTo>
                  <a:cubicBezTo>
                    <a:pt x="290633" y="143628"/>
                    <a:pt x="236069" y="142214"/>
                    <a:pt x="189138" y="189145"/>
                  </a:cubicBezTo>
                  <a:cubicBezTo>
                    <a:pt x="162562" y="215720"/>
                    <a:pt x="149840" y="245406"/>
                    <a:pt x="152667" y="277635"/>
                  </a:cubicBezTo>
                  <a:cubicBezTo>
                    <a:pt x="154081" y="319760"/>
                    <a:pt x="172457" y="346336"/>
                    <a:pt x="269147" y="443307"/>
                  </a:cubicBezTo>
                  <a:cubicBezTo>
                    <a:pt x="366118" y="540279"/>
                    <a:pt x="392694" y="558373"/>
                    <a:pt x="434819" y="559787"/>
                  </a:cubicBezTo>
                  <a:cubicBezTo>
                    <a:pt x="467048" y="562614"/>
                    <a:pt x="496451" y="549892"/>
                    <a:pt x="523309" y="523316"/>
                  </a:cubicBezTo>
                  <a:cubicBezTo>
                    <a:pt x="570240" y="476385"/>
                    <a:pt x="568826" y="421538"/>
                    <a:pt x="536597" y="368105"/>
                  </a:cubicBezTo>
                  <a:lnTo>
                    <a:pt x="635548" y="269154"/>
                  </a:lnTo>
                  <a:cubicBezTo>
                    <a:pt x="719797" y="387612"/>
                    <a:pt x="704531" y="515118"/>
                    <a:pt x="608972" y="61067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0103120" y="934014"/>
              <a:ext cx="904694" cy="904693"/>
            </a:xfrm>
            <a:custGeom>
              <a:avLst/>
              <a:gdLst/>
              <a:ahLst/>
              <a:cxnLst/>
              <a:rect l="l" t="t" r="r" b="b"/>
              <a:pathLst>
                <a:path w="904694" h="904693" extrusionOk="0">
                  <a:moveTo>
                    <a:pt x="787366" y="618302"/>
                  </a:moveTo>
                  <a:lnTo>
                    <a:pt x="578439" y="409374"/>
                  </a:lnTo>
                  <a:lnTo>
                    <a:pt x="409091" y="578439"/>
                  </a:lnTo>
                  <a:lnTo>
                    <a:pt x="618302" y="787366"/>
                  </a:lnTo>
                  <a:lnTo>
                    <a:pt x="520765" y="884904"/>
                  </a:lnTo>
                  <a:lnTo>
                    <a:pt x="21204" y="385343"/>
                  </a:lnTo>
                  <a:lnTo>
                    <a:pt x="118741" y="287806"/>
                  </a:lnTo>
                  <a:lnTo>
                    <a:pt x="322863" y="491927"/>
                  </a:lnTo>
                  <a:lnTo>
                    <a:pt x="491927" y="322863"/>
                  </a:lnTo>
                  <a:lnTo>
                    <a:pt x="287806" y="118741"/>
                  </a:lnTo>
                  <a:lnTo>
                    <a:pt x="385343" y="21204"/>
                  </a:lnTo>
                  <a:lnTo>
                    <a:pt x="884904" y="520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9237758" y="3782159"/>
              <a:ext cx="424075" cy="424075"/>
            </a:xfrm>
            <a:custGeom>
              <a:avLst/>
              <a:gdLst/>
              <a:ahLst/>
              <a:cxnLst/>
              <a:rect l="l" t="t" r="r" b="b"/>
              <a:pathLst>
                <a:path w="424075" h="424075" extrusionOk="0">
                  <a:moveTo>
                    <a:pt x="21204" y="24010"/>
                  </a:moveTo>
                  <a:lnTo>
                    <a:pt x="423510" y="429426"/>
                  </a:lnTo>
                  <a:cubicBezTo>
                    <a:pt x="439625" y="333302"/>
                    <a:pt x="401741" y="220216"/>
                    <a:pt x="314381" y="133139"/>
                  </a:cubicBezTo>
                  <a:cubicBezTo>
                    <a:pt x="228435" y="47758"/>
                    <a:pt x="116762" y="10157"/>
                    <a:pt x="21204" y="240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10084213" y="3139240"/>
              <a:ext cx="141358" cy="141358"/>
            </a:xfrm>
            <a:custGeom>
              <a:avLst/>
              <a:gdLst/>
              <a:ahLst/>
              <a:cxnLst/>
              <a:rect l="l" t="t" r="r" b="b"/>
              <a:pathLst>
                <a:path w="141358" h="141358" extrusionOk="0">
                  <a:moveTo>
                    <a:pt x="138814" y="80009"/>
                  </a:moveTo>
                  <a:cubicBezTo>
                    <a:pt x="138814" y="47496"/>
                    <a:pt x="112521" y="21204"/>
                    <a:pt x="80009" y="21204"/>
                  </a:cubicBezTo>
                  <a:cubicBezTo>
                    <a:pt x="47496" y="21204"/>
                    <a:pt x="21204" y="47496"/>
                    <a:pt x="21204" y="80009"/>
                  </a:cubicBezTo>
                  <a:cubicBezTo>
                    <a:pt x="21204" y="112521"/>
                    <a:pt x="47496" y="138814"/>
                    <a:pt x="80009" y="138814"/>
                  </a:cubicBezTo>
                  <a:cubicBezTo>
                    <a:pt x="112521" y="139097"/>
                    <a:pt x="138814" y="112521"/>
                    <a:pt x="138814" y="800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9485984" y="3672727"/>
              <a:ext cx="282716" cy="282716"/>
            </a:xfrm>
            <a:custGeom>
              <a:avLst/>
              <a:gdLst/>
              <a:ahLst/>
              <a:cxnLst/>
              <a:rect l="l" t="t" r="r" b="b"/>
              <a:pathLst>
                <a:path w="282716" h="282716" extrusionOk="0">
                  <a:moveTo>
                    <a:pt x="152950" y="21204"/>
                  </a:moveTo>
                  <a:cubicBezTo>
                    <a:pt x="109129" y="38167"/>
                    <a:pt x="65025" y="53151"/>
                    <a:pt x="21204" y="65873"/>
                  </a:cubicBezTo>
                  <a:cubicBezTo>
                    <a:pt x="68700" y="87642"/>
                    <a:pt x="113369" y="117893"/>
                    <a:pt x="152384" y="156625"/>
                  </a:cubicBezTo>
                  <a:cubicBezTo>
                    <a:pt x="191399" y="195357"/>
                    <a:pt x="221933" y="239744"/>
                    <a:pt x="243702" y="286675"/>
                  </a:cubicBezTo>
                  <a:cubicBezTo>
                    <a:pt x="256424" y="243136"/>
                    <a:pt x="271691" y="199598"/>
                    <a:pt x="288654" y="156060"/>
                  </a:cubicBezTo>
                  <a:cubicBezTo>
                    <a:pt x="270277" y="130332"/>
                    <a:pt x="249639" y="105736"/>
                    <a:pt x="226739" y="82836"/>
                  </a:cubicBezTo>
                  <a:cubicBezTo>
                    <a:pt x="203556" y="59936"/>
                    <a:pt x="178960" y="39298"/>
                    <a:pt x="152950" y="21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9731382" y="3544939"/>
              <a:ext cx="169630" cy="169630"/>
            </a:xfrm>
            <a:custGeom>
              <a:avLst/>
              <a:gdLst/>
              <a:ahLst/>
              <a:cxnLst/>
              <a:rect l="l" t="t" r="r" b="b"/>
              <a:pathLst>
                <a:path w="169630" h="169630" extrusionOk="0">
                  <a:moveTo>
                    <a:pt x="172175" y="21204"/>
                  </a:moveTo>
                  <a:cubicBezTo>
                    <a:pt x="122134" y="50324"/>
                    <a:pt x="71810" y="76899"/>
                    <a:pt x="21204" y="100647"/>
                  </a:cubicBezTo>
                  <a:cubicBezTo>
                    <a:pt x="33926" y="111391"/>
                    <a:pt x="46083" y="122699"/>
                    <a:pt x="57957" y="134573"/>
                  </a:cubicBezTo>
                  <a:cubicBezTo>
                    <a:pt x="69831" y="146447"/>
                    <a:pt x="81422" y="158604"/>
                    <a:pt x="92166" y="171044"/>
                  </a:cubicBezTo>
                  <a:cubicBezTo>
                    <a:pt x="116197" y="120720"/>
                    <a:pt x="143055" y="70679"/>
                    <a:pt x="172175" y="21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8917723" y="1424280"/>
              <a:ext cx="2063833" cy="4127666"/>
            </a:xfrm>
            <a:custGeom>
              <a:avLst/>
              <a:gdLst/>
              <a:ahLst/>
              <a:cxnLst/>
              <a:rect l="l" t="t" r="r" b="b"/>
              <a:pathLst>
                <a:path w="2063833" h="4127666" extrusionOk="0">
                  <a:moveTo>
                    <a:pt x="21204" y="2059310"/>
                  </a:moveTo>
                  <a:lnTo>
                    <a:pt x="181222" y="2220458"/>
                  </a:lnTo>
                  <a:cubicBezTo>
                    <a:pt x="264058" y="2226961"/>
                    <a:pt x="624239" y="2232332"/>
                    <a:pt x="1070649" y="1911449"/>
                  </a:cubicBezTo>
                  <a:cubicBezTo>
                    <a:pt x="1063864" y="1860277"/>
                    <a:pt x="1080261" y="1806278"/>
                    <a:pt x="1120124" y="1766698"/>
                  </a:cubicBezTo>
                  <a:cubicBezTo>
                    <a:pt x="1187976" y="1699411"/>
                    <a:pt x="1297388" y="1699128"/>
                    <a:pt x="1364675" y="1765849"/>
                  </a:cubicBezTo>
                  <a:cubicBezTo>
                    <a:pt x="1431961" y="1832571"/>
                    <a:pt x="1431396" y="1941134"/>
                    <a:pt x="1363826" y="2008421"/>
                  </a:cubicBezTo>
                  <a:cubicBezTo>
                    <a:pt x="1323963" y="2048001"/>
                    <a:pt x="1269682" y="2064399"/>
                    <a:pt x="1217944" y="2057613"/>
                  </a:cubicBezTo>
                  <a:cubicBezTo>
                    <a:pt x="874161" y="2528620"/>
                    <a:pt x="902150" y="2902371"/>
                    <a:pt x="907804" y="2952412"/>
                  </a:cubicBezTo>
                  <a:lnTo>
                    <a:pt x="969719" y="3014893"/>
                  </a:lnTo>
                  <a:lnTo>
                    <a:pt x="1012127" y="2972768"/>
                  </a:lnTo>
                  <a:lnTo>
                    <a:pt x="1240562" y="2956370"/>
                  </a:lnTo>
                  <a:cubicBezTo>
                    <a:pt x="1263179" y="2954391"/>
                    <a:pt x="1276467" y="2950151"/>
                    <a:pt x="1289472" y="2937145"/>
                  </a:cubicBezTo>
                  <a:cubicBezTo>
                    <a:pt x="1310676" y="2916224"/>
                    <a:pt x="1312655" y="2889649"/>
                    <a:pt x="1290885" y="2867597"/>
                  </a:cubicBezTo>
                  <a:cubicBezTo>
                    <a:pt x="1273922" y="2850351"/>
                    <a:pt x="1247630" y="2841587"/>
                    <a:pt x="1220206" y="2869011"/>
                  </a:cubicBezTo>
                  <a:lnTo>
                    <a:pt x="1168752" y="2817274"/>
                  </a:lnTo>
                  <a:cubicBezTo>
                    <a:pt x="1220489" y="2765819"/>
                    <a:pt x="1289472" y="2772604"/>
                    <a:pt x="1337534" y="2821514"/>
                  </a:cubicBezTo>
                  <a:cubicBezTo>
                    <a:pt x="1387575" y="2871838"/>
                    <a:pt x="1391533" y="2938842"/>
                    <a:pt x="1340643" y="2989731"/>
                  </a:cubicBezTo>
                  <a:cubicBezTo>
                    <a:pt x="1313220" y="3017154"/>
                    <a:pt x="1287776" y="3020830"/>
                    <a:pt x="1245651" y="3023939"/>
                  </a:cubicBezTo>
                  <a:lnTo>
                    <a:pt x="1074607" y="3036096"/>
                  </a:lnTo>
                  <a:lnTo>
                    <a:pt x="1183453" y="3145790"/>
                  </a:lnTo>
                  <a:lnTo>
                    <a:pt x="1141045" y="3187915"/>
                  </a:lnTo>
                  <a:lnTo>
                    <a:pt x="1234342" y="3281778"/>
                  </a:lnTo>
                  <a:cubicBezTo>
                    <a:pt x="1216248" y="3240501"/>
                    <a:pt x="1221337" y="3192156"/>
                    <a:pt x="1261200" y="3152576"/>
                  </a:cubicBezTo>
                  <a:lnTo>
                    <a:pt x="1380789" y="3033835"/>
                  </a:lnTo>
                  <a:cubicBezTo>
                    <a:pt x="1435071" y="2979836"/>
                    <a:pt x="1505467" y="2990014"/>
                    <a:pt x="1551268" y="3036379"/>
                  </a:cubicBezTo>
                  <a:cubicBezTo>
                    <a:pt x="1597350" y="3082745"/>
                    <a:pt x="1606397" y="3152576"/>
                    <a:pt x="1552399" y="3206575"/>
                  </a:cubicBezTo>
                  <a:lnTo>
                    <a:pt x="1432809" y="3325316"/>
                  </a:lnTo>
                  <a:cubicBezTo>
                    <a:pt x="1392946" y="3364896"/>
                    <a:pt x="1344884" y="3369985"/>
                    <a:pt x="1303608" y="3351608"/>
                  </a:cubicBezTo>
                  <a:lnTo>
                    <a:pt x="1454861" y="3503993"/>
                  </a:lnTo>
                  <a:lnTo>
                    <a:pt x="1679056" y="3281212"/>
                  </a:lnTo>
                  <a:lnTo>
                    <a:pt x="1571341" y="3273296"/>
                  </a:lnTo>
                  <a:lnTo>
                    <a:pt x="1627036" y="3217883"/>
                  </a:lnTo>
                  <a:lnTo>
                    <a:pt x="1734751" y="3225799"/>
                  </a:lnTo>
                  <a:lnTo>
                    <a:pt x="1786205" y="3277537"/>
                  </a:lnTo>
                  <a:lnTo>
                    <a:pt x="1506316" y="3555730"/>
                  </a:lnTo>
                  <a:lnTo>
                    <a:pt x="1590848" y="3641110"/>
                  </a:lnTo>
                  <a:lnTo>
                    <a:pt x="1760761" y="3585415"/>
                  </a:lnTo>
                  <a:cubicBezTo>
                    <a:pt x="1751148" y="3581457"/>
                    <a:pt x="1742950" y="3574672"/>
                    <a:pt x="1736165" y="3567887"/>
                  </a:cubicBezTo>
                  <a:cubicBezTo>
                    <a:pt x="1697998" y="3529720"/>
                    <a:pt x="1693191" y="3461585"/>
                    <a:pt x="1745777" y="3409283"/>
                  </a:cubicBezTo>
                  <a:cubicBezTo>
                    <a:pt x="1801472" y="3353870"/>
                    <a:pt x="1872434" y="3359525"/>
                    <a:pt x="1922192" y="3409848"/>
                  </a:cubicBezTo>
                  <a:cubicBezTo>
                    <a:pt x="1972233" y="3460172"/>
                    <a:pt x="1978735" y="3529720"/>
                    <a:pt x="1922475" y="3585415"/>
                  </a:cubicBezTo>
                  <a:cubicBezTo>
                    <a:pt x="1896465" y="3611143"/>
                    <a:pt x="1861973" y="3624148"/>
                    <a:pt x="1823241" y="3637152"/>
                  </a:cubicBezTo>
                  <a:lnTo>
                    <a:pt x="1646261" y="3697088"/>
                  </a:lnTo>
                  <a:lnTo>
                    <a:pt x="2061854" y="4115792"/>
                  </a:lnTo>
                  <a:lnTo>
                    <a:pt x="2061854" y="21204"/>
                  </a:lnTo>
                  <a:lnTo>
                    <a:pt x="21204" y="2059310"/>
                  </a:lnTo>
                  <a:close/>
                  <a:moveTo>
                    <a:pt x="1209463" y="2192469"/>
                  </a:moveTo>
                  <a:cubicBezTo>
                    <a:pt x="1220772" y="2193600"/>
                    <a:pt x="1232080" y="2194166"/>
                    <a:pt x="1243389" y="2194166"/>
                  </a:cubicBezTo>
                  <a:cubicBezTo>
                    <a:pt x="1323115" y="2193883"/>
                    <a:pt x="1402841" y="2163632"/>
                    <a:pt x="1463908" y="2102848"/>
                  </a:cubicBezTo>
                  <a:cubicBezTo>
                    <a:pt x="1524975" y="2042064"/>
                    <a:pt x="1555508" y="1963186"/>
                    <a:pt x="1555791" y="1884025"/>
                  </a:cubicBezTo>
                  <a:cubicBezTo>
                    <a:pt x="1556074" y="1804865"/>
                    <a:pt x="1526106" y="1725986"/>
                    <a:pt x="1465322" y="1665768"/>
                  </a:cubicBezTo>
                  <a:cubicBezTo>
                    <a:pt x="1404538" y="1605549"/>
                    <a:pt x="1325377" y="1575864"/>
                    <a:pt x="1245368" y="1575864"/>
                  </a:cubicBezTo>
                  <a:cubicBezTo>
                    <a:pt x="1165642" y="1576146"/>
                    <a:pt x="1085916" y="1606680"/>
                    <a:pt x="1024849" y="1667181"/>
                  </a:cubicBezTo>
                  <a:cubicBezTo>
                    <a:pt x="963782" y="1727965"/>
                    <a:pt x="933248" y="1806844"/>
                    <a:pt x="932966" y="1886004"/>
                  </a:cubicBezTo>
                  <a:cubicBezTo>
                    <a:pt x="932966" y="1897313"/>
                    <a:pt x="933531" y="1908622"/>
                    <a:pt x="934662" y="1919647"/>
                  </a:cubicBezTo>
                  <a:cubicBezTo>
                    <a:pt x="916851" y="1930956"/>
                    <a:pt x="898757" y="1941982"/>
                    <a:pt x="880946" y="1952443"/>
                  </a:cubicBezTo>
                  <a:cubicBezTo>
                    <a:pt x="873878" y="1922192"/>
                    <a:pt x="870203" y="1891093"/>
                    <a:pt x="870485" y="1860277"/>
                  </a:cubicBezTo>
                  <a:cubicBezTo>
                    <a:pt x="870768" y="1758782"/>
                    <a:pt x="910348" y="1656721"/>
                    <a:pt x="988661" y="1578974"/>
                  </a:cubicBezTo>
                  <a:cubicBezTo>
                    <a:pt x="1066974" y="1501227"/>
                    <a:pt x="1169883" y="1461929"/>
                    <a:pt x="1272226" y="1461646"/>
                  </a:cubicBezTo>
                  <a:cubicBezTo>
                    <a:pt x="1374570" y="1461363"/>
                    <a:pt x="1477196" y="1499813"/>
                    <a:pt x="1554943" y="1576995"/>
                  </a:cubicBezTo>
                  <a:cubicBezTo>
                    <a:pt x="1632690" y="1654176"/>
                    <a:pt x="1671705" y="1755954"/>
                    <a:pt x="1671140" y="1857732"/>
                  </a:cubicBezTo>
                  <a:cubicBezTo>
                    <a:pt x="1670857" y="1959228"/>
                    <a:pt x="1631277" y="2061289"/>
                    <a:pt x="1552964" y="2139036"/>
                  </a:cubicBezTo>
                  <a:cubicBezTo>
                    <a:pt x="1474369" y="2217066"/>
                    <a:pt x="1371742" y="2256363"/>
                    <a:pt x="1269399" y="2256646"/>
                  </a:cubicBezTo>
                  <a:cubicBezTo>
                    <a:pt x="1238300" y="2256646"/>
                    <a:pt x="1206918" y="2253254"/>
                    <a:pt x="1176385" y="2246186"/>
                  </a:cubicBezTo>
                  <a:cubicBezTo>
                    <a:pt x="1187128" y="2228092"/>
                    <a:pt x="1198154" y="2210280"/>
                    <a:pt x="1209463" y="2192469"/>
                  </a:cubicBezTo>
                  <a:close/>
                  <a:moveTo>
                    <a:pt x="1770373" y="2281525"/>
                  </a:moveTo>
                  <a:cubicBezTo>
                    <a:pt x="1641737" y="2409313"/>
                    <a:pt x="1473238" y="2473490"/>
                    <a:pt x="1305304" y="2474055"/>
                  </a:cubicBezTo>
                  <a:cubicBezTo>
                    <a:pt x="1228688" y="2474338"/>
                    <a:pt x="1152071" y="2461333"/>
                    <a:pt x="1079130" y="2435040"/>
                  </a:cubicBezTo>
                  <a:cubicBezTo>
                    <a:pt x="1080261" y="2432496"/>
                    <a:pt x="1081109" y="2429952"/>
                    <a:pt x="1082240" y="2427690"/>
                  </a:cubicBezTo>
                  <a:cubicBezTo>
                    <a:pt x="1087895" y="2414402"/>
                    <a:pt x="1094114" y="2401397"/>
                    <a:pt x="1100334" y="2388109"/>
                  </a:cubicBezTo>
                  <a:cubicBezTo>
                    <a:pt x="1156029" y="2405638"/>
                    <a:pt x="1214269" y="2414402"/>
                    <a:pt x="1272509" y="2414119"/>
                  </a:cubicBezTo>
                  <a:cubicBezTo>
                    <a:pt x="1416977" y="2413554"/>
                    <a:pt x="1560880" y="2358707"/>
                    <a:pt x="1671422" y="2249013"/>
                  </a:cubicBezTo>
                  <a:cubicBezTo>
                    <a:pt x="1781965" y="2139319"/>
                    <a:pt x="1837377" y="1996264"/>
                    <a:pt x="1837943" y="1853209"/>
                  </a:cubicBezTo>
                  <a:cubicBezTo>
                    <a:pt x="1838508" y="1709872"/>
                    <a:pt x="1783944" y="1567382"/>
                    <a:pt x="1674249" y="1458536"/>
                  </a:cubicBezTo>
                  <a:cubicBezTo>
                    <a:pt x="1564555" y="1349690"/>
                    <a:pt x="1420935" y="1295691"/>
                    <a:pt x="1276467" y="1296257"/>
                  </a:cubicBezTo>
                  <a:cubicBezTo>
                    <a:pt x="1132281" y="1296822"/>
                    <a:pt x="988096" y="1351669"/>
                    <a:pt x="877553" y="1461363"/>
                  </a:cubicBezTo>
                  <a:cubicBezTo>
                    <a:pt x="767011" y="1571058"/>
                    <a:pt x="711881" y="1714112"/>
                    <a:pt x="711033" y="1857167"/>
                  </a:cubicBezTo>
                  <a:cubicBezTo>
                    <a:pt x="710750" y="1914841"/>
                    <a:pt x="719514" y="1972798"/>
                    <a:pt x="737326" y="2027928"/>
                  </a:cubicBezTo>
                  <a:cubicBezTo>
                    <a:pt x="724038" y="2034148"/>
                    <a:pt x="710750" y="2040085"/>
                    <a:pt x="697463" y="2045739"/>
                  </a:cubicBezTo>
                  <a:cubicBezTo>
                    <a:pt x="694918" y="2046870"/>
                    <a:pt x="692374" y="2047718"/>
                    <a:pt x="690112" y="2048849"/>
                  </a:cubicBezTo>
                  <a:cubicBezTo>
                    <a:pt x="663537" y="1976474"/>
                    <a:pt x="650532" y="1900423"/>
                    <a:pt x="650814" y="1824372"/>
                  </a:cubicBezTo>
                  <a:cubicBezTo>
                    <a:pt x="651380" y="1657852"/>
                    <a:pt x="716122" y="1490483"/>
                    <a:pt x="844758" y="1362695"/>
                  </a:cubicBezTo>
                  <a:cubicBezTo>
                    <a:pt x="973394" y="1235190"/>
                    <a:pt x="1141894" y="1170731"/>
                    <a:pt x="1309827" y="1170165"/>
                  </a:cubicBezTo>
                  <a:cubicBezTo>
                    <a:pt x="1477761" y="1169600"/>
                    <a:pt x="1645978" y="1232646"/>
                    <a:pt x="1773483" y="1359303"/>
                  </a:cubicBezTo>
                  <a:cubicBezTo>
                    <a:pt x="1901271" y="1485960"/>
                    <a:pt x="1964882" y="1652763"/>
                    <a:pt x="1964034" y="1819566"/>
                  </a:cubicBezTo>
                  <a:cubicBezTo>
                    <a:pt x="1964034" y="1973364"/>
                    <a:pt x="1907774" y="2145256"/>
                    <a:pt x="1770373" y="22815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10190663" y="4470804"/>
              <a:ext cx="254445" cy="254445"/>
            </a:xfrm>
            <a:custGeom>
              <a:avLst/>
              <a:gdLst/>
              <a:ahLst/>
              <a:cxnLst/>
              <a:rect l="l" t="t" r="r" b="b"/>
              <a:pathLst>
                <a:path w="254445" h="254445" extrusionOk="0">
                  <a:moveTo>
                    <a:pt x="108415" y="226207"/>
                  </a:moveTo>
                  <a:lnTo>
                    <a:pt x="226874" y="108596"/>
                  </a:lnTo>
                  <a:cubicBezTo>
                    <a:pt x="250904" y="84848"/>
                    <a:pt x="251753" y="56294"/>
                    <a:pt x="231397" y="35938"/>
                  </a:cubicBezTo>
                  <a:cubicBezTo>
                    <a:pt x="211041" y="15583"/>
                    <a:pt x="182204" y="15865"/>
                    <a:pt x="158173" y="39614"/>
                  </a:cubicBezTo>
                  <a:lnTo>
                    <a:pt x="39715" y="157224"/>
                  </a:lnTo>
                  <a:cubicBezTo>
                    <a:pt x="15684" y="180972"/>
                    <a:pt x="15684" y="209527"/>
                    <a:pt x="36040" y="229882"/>
                  </a:cubicBezTo>
                  <a:cubicBezTo>
                    <a:pt x="56395" y="250238"/>
                    <a:pt x="84667" y="249955"/>
                    <a:pt x="108415" y="2262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10674080" y="4843427"/>
              <a:ext cx="141358" cy="141358"/>
            </a:xfrm>
            <a:custGeom>
              <a:avLst/>
              <a:gdLst/>
              <a:ahLst/>
              <a:cxnLst/>
              <a:rect l="l" t="t" r="r" b="b"/>
              <a:pathLst>
                <a:path w="141358" h="141358" extrusionOk="0">
                  <a:moveTo>
                    <a:pt x="114380" y="114531"/>
                  </a:moveTo>
                  <a:cubicBezTo>
                    <a:pt x="140673" y="88521"/>
                    <a:pt x="140390" y="57705"/>
                    <a:pt x="119469" y="36784"/>
                  </a:cubicBezTo>
                  <a:cubicBezTo>
                    <a:pt x="98548" y="15580"/>
                    <a:pt x="67732" y="15015"/>
                    <a:pt x="41439" y="41308"/>
                  </a:cubicBezTo>
                  <a:cubicBezTo>
                    <a:pt x="16278" y="66187"/>
                    <a:pt x="14581" y="97285"/>
                    <a:pt x="36350" y="119055"/>
                  </a:cubicBezTo>
                  <a:cubicBezTo>
                    <a:pt x="57271" y="140259"/>
                    <a:pt x="88087" y="140824"/>
                    <a:pt x="114380" y="1145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76200" tIns="38075" rIns="76200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12" y="4606538"/>
            <a:ext cx="7512982" cy="23077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2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0">
          <p15:clr>
            <a:srgbClr val="FBAE40"/>
          </p15:clr>
        </p15:guide>
        <p15:guide id="2" pos="115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4A6A3-1588-4AD6-AACA-D45322675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5870" y="109671"/>
            <a:ext cx="7512263" cy="23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6" tIns="45690" rIns="91386" bIns="45690" numCol="1" anchor="b" anchorCtr="0" compatLnSpc="1">
            <a:prstTxWarp prst="textNoShape">
              <a:avLst/>
            </a:prstTxWarp>
            <a:spAutoFit/>
          </a:bodyPr>
          <a:lstStyle>
            <a:lvl1pPr>
              <a:defRPr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27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0">
          <p15:clr>
            <a:srgbClr val="FBAE40"/>
          </p15:clr>
        </p15:guide>
        <p15:guide id="2" pos="115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SUB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287D93-1CC1-42BE-A9C5-6AFEDDF37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5511" y="330207"/>
            <a:ext cx="7511797" cy="3508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800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3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22077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1733259" indent="0">
              <a:buNone/>
              <a:defRPr/>
            </a:lvl4pPr>
          </a:lstStyle>
          <a:p>
            <a:pPr lvl="0"/>
            <a:r>
              <a:rPr lang="en-US" dirty="0"/>
              <a:t>Edit Master Text Style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B79D40E-2E91-9554-8E12-50806CA33B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5870" y="109671"/>
            <a:ext cx="7512263" cy="23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6" tIns="45690" rIns="91386" bIns="4569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0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34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0">
          <p15:clr>
            <a:srgbClr val="FBAE40"/>
          </p15:clr>
        </p15:guide>
        <p15:guide id="2" pos="115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 userDrawn="1"/>
        </p:nvSpPr>
        <p:spPr>
          <a:xfrm flipV="1">
            <a:off x="0" y="-1"/>
            <a:ext cx="9144000" cy="189547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253" y="3426229"/>
            <a:ext cx="6858000" cy="1234440"/>
          </a:xfrm>
        </p:spPr>
        <p:txBody>
          <a:bodyPr anchor="b">
            <a:normAutofit/>
          </a:bodyPr>
          <a:lstStyle>
            <a:lvl1pPr algn="l">
              <a:defRPr sz="22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8253" y="4665767"/>
            <a:ext cx="6858000" cy="4259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32" y="646812"/>
            <a:ext cx="2109943" cy="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3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1580"/>
            <a:ext cx="7886700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34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1580"/>
            <a:ext cx="7886700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3750230" y="2646597"/>
            <a:ext cx="2755073" cy="18730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24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56" y="2646597"/>
            <a:ext cx="2755631" cy="196613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987949" y="2792827"/>
            <a:ext cx="2318258" cy="63770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286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4572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6858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9144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987949" y="3439970"/>
            <a:ext cx="2318258" cy="637707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24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286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4572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6858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914400" indent="0">
              <a:buClr>
                <a:schemeClr val="tx2"/>
              </a:buClr>
              <a:buFontTx/>
              <a:buNone/>
              <a:defRPr sz="24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785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632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1580"/>
            <a:ext cx="7886700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177121" y="4908947"/>
            <a:ext cx="1766830" cy="1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5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109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>
            <a:normAutofit/>
          </a:bodyPr>
          <a:lstStyle>
            <a:lvl1pPr>
              <a:defRPr sz="18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8438"/>
            <a:ext cx="7886700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3368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>
            <a:normAutofit/>
          </a:bodyPr>
          <a:lstStyle>
            <a:lvl1pPr>
              <a:defRPr sz="18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8438"/>
            <a:ext cx="7886700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177121" y="4908947"/>
            <a:ext cx="1766830" cy="1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5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038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, Subtitle, and Content">
  <p:cSld name="3_Title, Subtitle, and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523837" y="551022"/>
            <a:ext cx="809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521991" y="1625277"/>
            <a:ext cx="8100000" cy="28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2"/>
          </p:nvPr>
        </p:nvSpPr>
        <p:spPr>
          <a:xfrm>
            <a:off x="525981" y="986111"/>
            <a:ext cx="80919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1580"/>
            <a:ext cx="3803904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711446" y="1211580"/>
            <a:ext cx="3803904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2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211580"/>
            <a:ext cx="3803904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711446" y="1211580"/>
            <a:ext cx="3803904" cy="341299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177121" y="4908947"/>
            <a:ext cx="1766830" cy="180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75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2737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103291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312" y="107266"/>
            <a:ext cx="3659886" cy="841424"/>
          </a:xfrm>
        </p:spPr>
        <p:txBody>
          <a:bodyPr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2312" y="1747048"/>
            <a:ext cx="3659886" cy="2836381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2312" y="964692"/>
            <a:ext cx="3659886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50"/>
              </a:spcBef>
              <a:spcAft>
                <a:spcPts val="150"/>
              </a:spcAft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4103290" y="1423307"/>
            <a:ext cx="43206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80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82312" y="1747048"/>
            <a:ext cx="3659886" cy="2836381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4103290" y="1423307"/>
            <a:ext cx="432062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2312" y="304694"/>
            <a:ext cx="3659886" cy="841424"/>
          </a:xfrm>
        </p:spPr>
        <p:txBody>
          <a:bodyPr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103291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2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8241030" y="4732020"/>
            <a:ext cx="902970" cy="41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0709" y="0"/>
            <a:ext cx="4103291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107266"/>
            <a:ext cx="3659886" cy="841424"/>
          </a:xfrm>
        </p:spPr>
        <p:txBody>
          <a:bodyPr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9224" y="1747048"/>
            <a:ext cx="3659886" cy="2836381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224" y="964692"/>
            <a:ext cx="3659886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50"/>
              </a:spcBef>
              <a:spcAft>
                <a:spcPts val="150"/>
              </a:spcAft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4876104"/>
            <a:ext cx="582642" cy="270734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1423307"/>
            <a:ext cx="430911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B6D45D-B0CF-983D-F738-F576ECA5DF93}"/>
              </a:ext>
            </a:extLst>
          </p:cNvPr>
          <p:cNvSpPr txBox="1">
            <a:spLocks/>
          </p:cNvSpPr>
          <p:nvPr userDrawn="1"/>
        </p:nvSpPr>
        <p:spPr>
          <a:xfrm>
            <a:off x="64922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600" smtClean="0">
                <a:latin typeface="+mn-lt"/>
              </a:rPr>
              <a:pPr algn="l"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04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8172450" y="4583429"/>
            <a:ext cx="971550" cy="5600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107266"/>
            <a:ext cx="3659886" cy="841424"/>
          </a:xfrm>
        </p:spPr>
        <p:txBody>
          <a:bodyPr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9224" y="1747048"/>
            <a:ext cx="3659886" cy="2836381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224" y="964692"/>
            <a:ext cx="3659886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50"/>
              </a:spcBef>
              <a:spcAft>
                <a:spcPts val="150"/>
              </a:spcAft>
              <a:buFontTx/>
              <a:buNone/>
              <a:defRPr sz="12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5040709" y="0"/>
            <a:ext cx="4103291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548640" anchor="ctr"/>
          <a:lstStyle/>
          <a:p>
            <a:pPr lvl="0" indent="0" algn="ctr" defTabSz="685800">
              <a:lnSpc>
                <a:spcPct val="90000"/>
              </a:lnSpc>
              <a:spcBef>
                <a:spcPts val="750"/>
              </a:spcBef>
              <a:buFontTx/>
              <a:buNone/>
            </a:pPr>
            <a:endParaRPr lang="en-US" sz="100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4876104"/>
            <a:ext cx="582642" cy="270734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1423307"/>
            <a:ext cx="430911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CB9AC0B-4E17-4863-7A36-A7BE1975A778}"/>
              </a:ext>
            </a:extLst>
          </p:cNvPr>
          <p:cNvSpPr txBox="1">
            <a:spLocks/>
          </p:cNvSpPr>
          <p:nvPr userDrawn="1"/>
        </p:nvSpPr>
        <p:spPr>
          <a:xfrm>
            <a:off x="64922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600" smtClean="0">
                <a:latin typeface="+mn-lt"/>
              </a:rPr>
              <a:pPr algn="l"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039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8241030" y="4732020"/>
            <a:ext cx="902970" cy="41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304694"/>
            <a:ext cx="3659886" cy="841424"/>
          </a:xfrm>
        </p:spPr>
        <p:txBody>
          <a:bodyPr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9224" y="1747048"/>
            <a:ext cx="3659886" cy="2836381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4876104"/>
            <a:ext cx="582642" cy="270734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1423307"/>
            <a:ext cx="430911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40709" y="0"/>
            <a:ext cx="4103291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FA00389-F56B-08CE-4897-84AA1B9A662C}"/>
              </a:ext>
            </a:extLst>
          </p:cNvPr>
          <p:cNvSpPr txBox="1">
            <a:spLocks/>
          </p:cNvSpPr>
          <p:nvPr userDrawn="1"/>
        </p:nvSpPr>
        <p:spPr>
          <a:xfrm>
            <a:off x="64922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600" smtClean="0">
                <a:latin typeface="+mn-lt"/>
              </a:rPr>
              <a:pPr algn="l"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919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8241030" y="4732020"/>
            <a:ext cx="902970" cy="41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5656" y="0"/>
            <a:ext cx="5038344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2151038"/>
            <a:ext cx="3044952" cy="841424"/>
          </a:xfrm>
        </p:spPr>
        <p:txBody>
          <a:bodyPr anchor="ctr"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4876104"/>
            <a:ext cx="582642" cy="270734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68ABE3-A509-CE3E-26DC-9AB1E9188A54}"/>
              </a:ext>
            </a:extLst>
          </p:cNvPr>
          <p:cNvSpPr txBox="1">
            <a:spLocks/>
          </p:cNvSpPr>
          <p:nvPr userDrawn="1"/>
        </p:nvSpPr>
        <p:spPr>
          <a:xfrm>
            <a:off x="64922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600" smtClean="0">
                <a:latin typeface="+mn-lt"/>
              </a:rPr>
              <a:pPr algn="l"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94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8241030" y="4732020"/>
            <a:ext cx="902970" cy="411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1707398"/>
            <a:ext cx="3035808" cy="841424"/>
          </a:xfrm>
        </p:spPr>
        <p:txBody>
          <a:bodyPr anchor="b">
            <a:normAutofit/>
          </a:bodyPr>
          <a:lstStyle>
            <a:lvl1pPr algn="l">
              <a:spcBef>
                <a:spcPts val="150"/>
              </a:spcBef>
              <a:spcAft>
                <a:spcPts val="150"/>
              </a:spcAft>
              <a:defRPr sz="18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224" y="2570780"/>
            <a:ext cx="3035808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150"/>
              </a:spcBef>
              <a:spcAft>
                <a:spcPts val="150"/>
              </a:spcAft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4876104"/>
            <a:ext cx="582642" cy="270734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5656" y="0"/>
            <a:ext cx="5038344" cy="51435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171450" lvl="0" indent="-171450" algn="ctr"/>
            <a:r>
              <a:rPr lang="en-US"/>
              <a:t>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498D72-9176-2A71-E7E1-57B536875AE8}"/>
              </a:ext>
            </a:extLst>
          </p:cNvPr>
          <p:cNvSpPr txBox="1">
            <a:spLocks/>
          </p:cNvSpPr>
          <p:nvPr userDrawn="1"/>
        </p:nvSpPr>
        <p:spPr>
          <a:xfrm>
            <a:off x="64922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z="600" smtClean="0">
                <a:latin typeface="+mn-lt"/>
              </a:rPr>
              <a:pPr algn="l"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42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1D45BCD-7536-17AE-6159-40CEA184028D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628930" y="-1744"/>
            <a:ext cx="6112675" cy="3437993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20C828A-0BA5-C2EA-BE2F-12A3E14E3F1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88920" y="3574920"/>
            <a:ext cx="356616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AD3C280-9A62-60E7-B49C-93320A3076B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88920" y="3741903"/>
            <a:ext cx="356616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 userDrawn="1"/>
        </p:nvSpPr>
        <p:spPr>
          <a:xfrm>
            <a:off x="8267700" y="4776952"/>
            <a:ext cx="87630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4E1FDB-3F2E-4D8C-4A5E-5DF87A96EC4C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A4EC41-7CAD-A7F1-B139-1857CD0B2A6B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2" name="Picture 1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A7A7D99-07FF-5E23-13B2-F53CB256E0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8FADA0F-E186-2F3E-8C8C-CD128B9DBCF1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31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521991" y="1243642"/>
            <a:ext cx="8100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BB3409B-948A-8773-9D70-9DF741067B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3652" y="474256"/>
            <a:ext cx="4100945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AE8E4BF-9A9B-5A4F-9849-F0B50DFBE9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3652" y="652233"/>
            <a:ext cx="4100945" cy="16993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9000E6D-6B24-C699-A4D7-C6A67A0470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4100945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65844D6-1D11-DE03-3650-0FC43C252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4100945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0DDE339-71F0-387D-2A82-F08F851FE75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633652" y="845031"/>
            <a:ext cx="4100947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5204A9C-2ECE-6E0F-A214-51C0653021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4100946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267700" y="4776952"/>
            <a:ext cx="87630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3192D1AA-50E2-6769-4834-62879AF5FAEE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96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B0827C7-03A8-FFEC-9067-CAF7E673BA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33652" y="845031"/>
            <a:ext cx="1988820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505BD07-F6AC-F09A-0AD7-67B45123EA9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33652" y="474256"/>
            <a:ext cx="198882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2">
            <a:extLst>
              <a:ext uri="{FF2B5EF4-FFF2-40B4-BE49-F238E27FC236}">
                <a16:creationId xmlns:a16="http://schemas.microsoft.com/office/drawing/2014/main" id="{C961C021-F0B4-07F4-16E8-24724F21C3B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33652" y="652232"/>
            <a:ext cx="1988820" cy="16993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21">
            <a:extLst>
              <a:ext uri="{FF2B5EF4-FFF2-40B4-BE49-F238E27FC236}">
                <a16:creationId xmlns:a16="http://schemas.microsoft.com/office/drawing/2014/main" id="{A38D7412-F4FC-A7B1-44EB-ED75FD8E0E1C}"/>
              </a:ext>
            </a:extLst>
          </p:cNvPr>
          <p:cNvSpPr>
            <a:spLocks noGrp="1"/>
          </p:cNvSpPr>
          <p:nvPr>
            <p:ph idx="37" hasCustomPrompt="1"/>
          </p:nvPr>
        </p:nvSpPr>
        <p:spPr>
          <a:xfrm>
            <a:off x="6790595" y="1161536"/>
            <a:ext cx="1912787" cy="1969881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245A0BE4-BE1D-E546-EFC5-A5DC427E085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9402" y="845031"/>
            <a:ext cx="1988820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153400" y="4776952"/>
            <a:ext cx="99060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C00550-9561-AB3F-FF3D-CACAE14FB625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C8987C-6CBA-E598-1DC0-516A58378A5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8" name="Picture 1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1FD6E5B-1579-9C71-7BFE-9A98B87AED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C5B1FF2B-2094-6982-A04B-C86DF6BFC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9402" y="474256"/>
            <a:ext cx="198882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buFontTx/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42">
            <a:extLst>
              <a:ext uri="{FF2B5EF4-FFF2-40B4-BE49-F238E27FC236}">
                <a16:creationId xmlns:a16="http://schemas.microsoft.com/office/drawing/2014/main" id="{4CC31822-FAF9-836E-1239-AC1F279BBD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9401" y="652232"/>
            <a:ext cx="1988820" cy="16993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21">
            <a:extLst>
              <a:ext uri="{FF2B5EF4-FFF2-40B4-BE49-F238E27FC236}">
                <a16:creationId xmlns:a16="http://schemas.microsoft.com/office/drawing/2014/main" id="{8288EAAC-25D2-AFB3-752E-5932BDC6FA6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2566344" y="1161536"/>
            <a:ext cx="1912787" cy="1969881"/>
          </a:xfrm>
          <a:prstGeom prst="rect">
            <a:avLst/>
          </a:prstGeom>
        </p:spPr>
        <p:txBody>
          <a:bodyPr anchor="ctr"/>
          <a:lstStyle>
            <a:lvl1pPr>
              <a:buClr>
                <a:schemeClr val="tx2"/>
              </a:buClr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  <a:p>
            <a:r>
              <a:rPr lang="en-US"/>
              <a:t>Text goes here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B0D3F378-9DB1-5ED3-7209-5C676BA0A4E9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70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FCCF0B-2DC2-8E57-3E7D-FFCF707D3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B360914-09CF-7A4F-B58D-BFEBFBC3C1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9FACE-5941-27B5-DA6F-38C6C2C95C9C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CB5230C-B98E-9B1A-08FC-0F47344BE841}"/>
              </a:ext>
            </a:extLst>
          </p:cNvPr>
          <p:cNvSpPr/>
          <p:nvPr userDrawn="1"/>
        </p:nvSpPr>
        <p:spPr>
          <a:xfrm>
            <a:off x="8237220" y="4776952"/>
            <a:ext cx="90678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7C9A394-5B31-995C-EC81-F154FE470F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4100945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66C97B3F-B8D2-376D-DF5F-216E153504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4100946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7F69E00-DF3B-AA2A-8D68-7F906F227A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4100945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BD106A-FCAD-7B67-8A95-BDAEF5E8440E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2579A-9CA0-D7A1-ACDC-46243FA5EC8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6" name="Picture 1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44A4D3A-B3C1-22B6-B3C5-C785640B44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1E9602-C598-4D1D-3181-F05064FD872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109519" y="1161536"/>
            <a:ext cx="3405831" cy="1969881"/>
          </a:xfrm>
          <a:prstGeom prst="rect">
            <a:avLst/>
          </a:prstGeom>
        </p:spPr>
        <p:txBody>
          <a:bodyPr anchor="ctr"/>
          <a:lstStyle>
            <a:lvl1pPr marL="1143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-114300">
              <a:buClr>
                <a:schemeClr val="tx2"/>
              </a:buClr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571500" indent="-114300">
              <a:buClr>
                <a:schemeClr val="tx2"/>
              </a:buClr>
              <a:buFont typeface="Arial" panose="020B0604020202020204" pitchFamily="34" charset="0"/>
              <a:buChar char="•"/>
              <a:defRPr sz="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800100" indent="-114300">
              <a:buClr>
                <a:schemeClr val="tx2"/>
              </a:buClr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013619" indent="-99219">
              <a:buClr>
                <a:schemeClr val="tx2"/>
              </a:buClr>
              <a:buFont typeface="Arial" panose="020B0604020202020204" pitchFamily="34" charset="0"/>
              <a:buChar char="•"/>
              <a:defRPr sz="7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8D9BA04-2226-12D0-71F4-FCC602007CBA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433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237982" y="4776952"/>
            <a:ext cx="906018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6311AB-1837-3D35-E157-08952A923728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9FF92DA-E50F-8779-8C55-1D98D47844C5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7076A11-18EF-2807-24FC-43F02AFD0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653C6381-FC65-383B-8790-64D532DCE9B6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9D6F391C-B146-C015-DB72-9729A6C9D10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37118" y="847463"/>
            <a:ext cx="2697480" cy="2592154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1A18F5D3-018C-E05E-AC9D-272FE2E67D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3260" y="847463"/>
            <a:ext cx="2697480" cy="2592154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2FCE18F1-F407-D302-7B94-8D85918D6D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1" y="847463"/>
            <a:ext cx="2697480" cy="2592154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83B7D5B-198F-6F7C-62AC-4A47D2C938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3B0AE4D9-DFBA-66FD-8A94-2C0969003F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E0FDB6C-C51B-117D-75E3-1045EE6DA80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3259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F1EE4B7-4ACA-49B8-5041-5C598E7C037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23259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B91BB0-5926-1475-64C7-4A67AAA78B0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037118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27F54077-EF94-9DEB-5010-A2AA8C1601F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37118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8992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107680" y="4776952"/>
            <a:ext cx="103632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382478-6B82-B9F2-FF25-E37AC2D94005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5CECF1B-2DBC-078C-6FAD-B9620BD31F42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1" name="Picture 2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87D224A-7AFF-61C3-CF8E-F7F113B13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BDA94090-3953-3B84-A1D9-9B1B951EEF12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AF0CCB4A-8DAE-AFB1-8E90-DEE5F6BB4F1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30190" y="845031"/>
            <a:ext cx="1995746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153AC32B-9603-CDF2-7F3E-B0B53EBCC3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3652" y="485548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FEE1D21-525C-2FB1-34A3-67E68F2FFA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46730" y="652233"/>
            <a:ext cx="198975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980DFA-841D-50DB-CBB3-48BD6C69A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518064" y="845031"/>
            <a:ext cx="1995746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55E22953-EB7B-2B56-19BF-C7B2044C6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21527" y="485548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C6840E7-44EA-E855-5480-8038AEA0FF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3652" y="652233"/>
            <a:ext cx="1988820" cy="16993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A1FCA4D0-E117-40C0-643A-7D2B4636F6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1" y="845031"/>
            <a:ext cx="1992283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89690078-7840-D32D-D9AB-75A2BC048C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198882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E445FCE7-CD37-6A11-BA8E-897FB5D1A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527" y="652232"/>
            <a:ext cx="1987866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F209471B-9693-9765-8D64-9EB85D5DD4E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42315" y="845031"/>
            <a:ext cx="1992283" cy="2592961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497C95E-E860-6448-1787-035E372453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6731" y="485548"/>
            <a:ext cx="1987867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A590C890-043E-A7EE-42A9-4AB77790D98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198882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922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313420" y="4776952"/>
            <a:ext cx="83058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E5157-7832-4132-B602-5C2559EEB00D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81B12A-3115-29C2-9AF1-1FF76B35D1A1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26" name="Picture 2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96C91CE-694D-26EC-4B23-9A360DEB7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0734E09E-CEA6-5170-65D3-F8A819F61CB3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EF06BF65-314A-4C0E-DC1C-B32C1FB17C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37118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17149B09-BB6D-FFB3-E861-0422C931A65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3260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765355A5-A459-C613-E665-4F5929EF5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1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9060DA7-A9BF-2B78-7708-ADF6852AA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79D36C48-85F6-D37C-6D87-DC5C259C60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EECC76E-2933-E8ED-0BDE-E15E006A666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3259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726F153-99C4-BBEB-1F5D-733CB911A59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23259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D2D8080A-2C61-0AF6-478C-A48708A2475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037118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7AA37D0-4CDF-6803-5CEB-62EECB77CBA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37118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6AFBC9B4-6D81-559D-377B-50E6F902D40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29485" y="2205404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5D0B3AAE-9232-532D-B6F7-2D51DDDC074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815627" y="2205404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DA732A3D-5575-170F-AD92-D3EC6435B6B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815626" y="3563559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759A0A6C-8439-2298-022A-8DD8761DEA8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815626" y="3741535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0498F7D0-CE66-A19E-C51F-280B0D6CB90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629485" y="3563559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28C6972-4971-F0EF-A647-3AE71B1D043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629485" y="3741535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744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328660" y="4776952"/>
            <a:ext cx="81534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083FC0-D77C-A731-3C9A-D4F57F528D7D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8B8BAD-FA78-9BC4-5294-F2722BBAEF8F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C7B78F3-9B94-0848-470D-C555BE193C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0F5CEE9A-DB2D-8ADF-F2EB-A37DA8BA15F3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22066E58-0BB8-8CFC-1B0A-5C2A50071A9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37118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28AF9F9A-2F53-736A-2141-18003262B9A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3260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FF4EA1B0-9F67-9C60-6136-0D16CFFE0F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1" y="845031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DC142082-1F49-0465-92DE-550BEB1A1F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2E2BA4DA-2E9A-BD3D-50F3-687ABEA04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003B0C2D-9646-4940-8634-7908FDB1B20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23259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CE61E84F-D9F2-ED13-A2F7-790FF1DD9A8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223259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BD6E8984-6BD9-192D-6193-41BF99A8A32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037118" y="474256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807F74C7-84F0-1864-5E07-8C167CB55CC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37118" y="652232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D1746714-33C7-0F04-EFCE-2018928ABF8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6037118" y="2205404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84579BB2-7D09-FA25-60E6-BCDD705084FE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223260" y="2205404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3" name="Picture Placeholder 2">
            <a:extLst>
              <a:ext uri="{FF2B5EF4-FFF2-40B4-BE49-F238E27FC236}">
                <a16:creationId xmlns:a16="http://schemas.microsoft.com/office/drawing/2014/main" id="{A7836F4E-BBC2-5711-84C0-F506E5F3743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409401" y="2205404"/>
            <a:ext cx="269748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E5E40B78-036F-503A-8DA2-10D1C8E12C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09402" y="3563559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83A524DF-000E-F3E6-2BF5-DA29976596F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09401" y="3741535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90CCB877-2D64-F6E5-7150-381804C9B2C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223259" y="3563559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DB32715B-2B2C-00FE-F8C3-F33BC55783F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223259" y="3741535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FF3EE56E-F58B-0CE2-F0D5-CE2AC655819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037118" y="3563559"/>
            <a:ext cx="2697479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BBF14419-7CB6-719F-D4F7-D6F559F346C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037118" y="3741535"/>
            <a:ext cx="2697479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764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313420" y="4776952"/>
            <a:ext cx="83058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2B7BEB-4944-7E01-D6A7-93C0493BE9A6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0F222B-2F73-AC56-6601-7B89B0972587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3" name="Picture 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FEC3831A-2BE7-2B98-573E-607BE24ABD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640FF04-8755-4303-5069-CAF64CAD26A3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93AE72C-4926-C5DE-9346-C0F2FA29AFE1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153411F6-3F8D-96AD-C02D-622CDDEC481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3768" y="3574920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287617BC-149F-AAC3-3304-1E6DC20993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71643" y="3574920"/>
            <a:ext cx="1992585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A9BF42DC-5A36-B5FC-6D85-A327A01D18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583768" y="3741903"/>
            <a:ext cx="198882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0D0D335F-63AE-8D54-CF75-AE5331CA5E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471643" y="3741903"/>
            <a:ext cx="1992585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6087E96B-4277-974B-1422-72200BE14B2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471643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AC3CFBB8-0141-ECC3-D8AA-1091351931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583769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732AFD00-9054-389D-58C5-8D73F14AB57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695894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8760CB78-EF82-D9A9-42F7-ACAA2983CFA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95894" y="3574920"/>
            <a:ext cx="1987867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00A334D9-9F13-7E78-06FF-11CCD9DEE0A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695894" y="3741903"/>
            <a:ext cx="1987867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9C236104-FE93-4E99-503E-663A46A1C66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33653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BF836B04-75D7-4125-E062-3BA5D07D1F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3652" y="474256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E126A3D-EC00-B0F0-FC10-E3416062B7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46730" y="652233"/>
            <a:ext cx="198975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6B9F4AE6-26E8-856D-3BC4-C6B0EA5ABF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521527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9AF78398-6BF4-89C9-C7B1-54AAE9A7C2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21527" y="474256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B0790D19-5E78-6687-32FC-E1CA82FD17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3652" y="652233"/>
            <a:ext cx="1988820" cy="16993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1F3BD8E1-3097-A833-5944-6F381FFF72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1CADCDD1-FAEB-CA47-8764-37EFB2DABC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198882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59EB4F4A-334F-3BBD-9C5C-6D531ADA7F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527" y="652232"/>
            <a:ext cx="1992585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2" name="Picture Placeholder 2">
            <a:extLst>
              <a:ext uri="{FF2B5EF4-FFF2-40B4-BE49-F238E27FC236}">
                <a16:creationId xmlns:a16="http://schemas.microsoft.com/office/drawing/2014/main" id="{A04AFD40-15CE-F605-59C1-3791D939F41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45778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E2375126-B88E-DDD1-28E7-249E4691C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6731" y="474256"/>
            <a:ext cx="1987867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C397B4EB-3A22-30D5-E71C-0095203717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198882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025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282940" y="4776952"/>
            <a:ext cx="86106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F0A0467-9950-127D-222F-2057BCBCD3B2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2EBC1F7-578E-8D0B-6D34-50E28501E4A6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EA17BF0-2B37-EF22-F3C0-C24B23C5F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41" name="Slide Number Placeholder 3">
            <a:extLst>
              <a:ext uri="{FF2B5EF4-FFF2-40B4-BE49-F238E27FC236}">
                <a16:creationId xmlns:a16="http://schemas.microsoft.com/office/drawing/2014/main" id="{A47D5102-8546-E5B9-DEFA-78683F3DBEC4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A7A11CAA-8995-C842-AAB8-12D0D937A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33652" y="3574920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E85620B8-11A9-8A68-2CB0-97DA1C4EFB5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21527" y="3574920"/>
            <a:ext cx="1992585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D9F5FE21-CDC8-94B1-035C-D7205F8843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33652" y="3741903"/>
            <a:ext cx="198882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Picture Placeholder 2">
            <a:extLst>
              <a:ext uri="{FF2B5EF4-FFF2-40B4-BE49-F238E27FC236}">
                <a16:creationId xmlns:a16="http://schemas.microsoft.com/office/drawing/2014/main" id="{E0D91DE9-B258-8E1B-DE36-A5C261C254A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09402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2A9309E1-42FB-BF3E-58F3-59AB301F8C7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09401" y="3574920"/>
            <a:ext cx="1992585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B2D794BA-F512-9C6D-A1D5-DB9C355000E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527" y="3741903"/>
            <a:ext cx="1992585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0CA8CD4F-66CB-F128-CF23-57417424CD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9401" y="3741903"/>
            <a:ext cx="1992585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689557E6-4B7D-4181-240A-AD3EDAB6B4B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521527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CE1D80B6-A2A4-D987-D630-789C3ED8CD65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633652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852FF3C0-F7C7-4CD3-4BBF-2BB96CE1206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5778" y="2203553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73B1F190-5B02-2B3C-5F18-F0F4F9A34A1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45778" y="3574920"/>
            <a:ext cx="1987867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5EC5500-24A4-8731-BE4E-5F26D863F9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45778" y="3741903"/>
            <a:ext cx="1987867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Picture Placeholder 2">
            <a:extLst>
              <a:ext uri="{FF2B5EF4-FFF2-40B4-BE49-F238E27FC236}">
                <a16:creationId xmlns:a16="http://schemas.microsoft.com/office/drawing/2014/main" id="{A2DB9C1E-E672-CC5C-3E10-27E22F34F10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633653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F11D3DE7-39E4-EE29-EEA5-6194D609DA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33652" y="474256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416013C6-0DC8-11D5-51EA-76C8BEE228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46730" y="652233"/>
            <a:ext cx="198975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Picture Placeholder 2">
            <a:extLst>
              <a:ext uri="{FF2B5EF4-FFF2-40B4-BE49-F238E27FC236}">
                <a16:creationId xmlns:a16="http://schemas.microsoft.com/office/drawing/2014/main" id="{3BA2A13C-D816-F451-8CE0-93CD0A6E64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521527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4DED6168-14FA-DF44-38B8-4F1CEAA2649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21527" y="474256"/>
            <a:ext cx="198882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263C4890-9CB5-23CD-9C96-B157FFA636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33652" y="652233"/>
            <a:ext cx="1988820" cy="16993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7" name="Picture Placeholder 2">
            <a:extLst>
              <a:ext uri="{FF2B5EF4-FFF2-40B4-BE49-F238E27FC236}">
                <a16:creationId xmlns:a16="http://schemas.microsoft.com/office/drawing/2014/main" id="{922A85A9-824E-C1B8-C0BA-27F31A0182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47BA6E94-6E08-A1CB-171F-73415D4E97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198882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A93B644D-E5A9-7DBF-B2AC-38BC16868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527" y="652232"/>
            <a:ext cx="1987866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42945C6D-5918-B368-4255-23C1A692095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45778" y="845031"/>
            <a:ext cx="198882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D40F97B9-59A1-79A1-7A0E-647B67BD5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6731" y="474256"/>
            <a:ext cx="1987867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B6C9DD15-6710-C449-98F8-AEF4554E7F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52232"/>
            <a:ext cx="198882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654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BCD6DC-7984-59EA-15D4-E7A2A3B92EA5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321040" y="4776952"/>
            <a:ext cx="82296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809237B-6F06-00F1-BBDB-CE724FAD56C6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6514FCB-C664-D619-FDE9-EB15208F8D1D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36" name="Picture 35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FABC70D-3269-0110-5154-615E4CB9C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E13B5004-F06B-7C95-364E-3FF0E8508925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DE8F98-2774-5CD5-1538-B8F31FEAE40C}"/>
              </a:ext>
            </a:extLst>
          </p:cNvPr>
          <p:cNvCxnSpPr>
            <a:cxnSpLocks/>
          </p:cNvCxnSpPr>
          <p:nvPr userDrawn="1"/>
        </p:nvCxnSpPr>
        <p:spPr>
          <a:xfrm>
            <a:off x="0" y="4066032"/>
            <a:ext cx="5623560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6178A7F1-9A87-A0A2-9CD8-CE92FEECF32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45527" y="3574920"/>
            <a:ext cx="1565371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4D3BDB16-E246-A265-93EE-27AF3AC48FD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59355" y="3574920"/>
            <a:ext cx="1563711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A226B2BA-5BD5-3C31-3408-A4BDABF09B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945527" y="3741903"/>
            <a:ext cx="1565371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6ACFEB44-A1DC-19DD-2995-695B5D904B9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59355" y="3741903"/>
            <a:ext cx="1563711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ADCC0B51-54CD-2B86-9A12-2768432C791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255294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0561270C-5B87-815B-BAF2-7B2B78A86907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944929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36C8D385-E8EA-7048-EFB2-7DADF20DA83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321540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1131CE6B-AD9F-096E-1D4D-5B2E7D89176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633103" y="3574920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46BC5CF2-42A0-429A-FD66-FD09509F03D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633103" y="3741903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8C4697C3-58DE-82FE-EA8C-8CB57CF01B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88015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B3035561-D2FC-52BB-C0A6-756BFFF29BA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98708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7006922C-34AA-F8EA-5045-68E13336BE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DF1DDDA9-FC15-6C28-5BC4-05D450C1E8C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77322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0F9345DA-5F3E-F45A-3E75-EB01EE79B65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166629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C9819F84-40FD-74DF-5AA9-29CC70770142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4631905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7F0D4D91-883C-E6B8-0339-77E31005739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26856" y="3574920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D70EC0CF-27E7-17C4-86DA-58E4DB2F86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26856" y="3741903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48A9D32F-2A8B-8BBE-D906-FB9C1BCDEA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156591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2EBA3275-40F4-6B68-EF51-D4E59582F1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63809"/>
            <a:ext cx="156591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2C1F2585-6123-8F7F-17AA-0D25CD224DE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85478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49D0EA6A-0939-095E-4F93-98229E33856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97989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67C56AC9-56CD-1A49-2C4A-3B119439167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785478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099222E-509F-4CB4-8FEA-4813DB9F134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097989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E07F27C7-50B1-CCB8-4735-8B09BE4DC7F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75166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2F941250-FED1-93E5-ED29-5DB4945E03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475166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36982F72-C265-C18F-D846-33E9D1E806B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166629" y="474256"/>
            <a:ext cx="1565976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5338E81A-6296-55DE-1B76-7B5DCE84D4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66629" y="646158"/>
            <a:ext cx="1565976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709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, and Content">
  <p:cSld name="1_Title, Subtitle,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21991" y="551022"/>
            <a:ext cx="8100000" cy="3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FFD3C1-05CD-5CDC-F612-6874D9DF2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073535"/>
            <a:ext cx="5017077" cy="628650"/>
          </a:xfrm>
        </p:spPr>
        <p:txBody>
          <a:bodyPr>
            <a:normAutofit/>
          </a:bodyPr>
          <a:lstStyle>
            <a:lvl1pPr algn="l">
              <a:defRPr sz="18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D3B5DF9-FFBE-DC2B-0220-1DBE540035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7190" y="4695326"/>
            <a:ext cx="5017077" cy="35204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DA2E83-B345-92BF-8928-209F711D2B3F}"/>
              </a:ext>
            </a:extLst>
          </p:cNvPr>
          <p:cNvSpPr/>
          <p:nvPr userDrawn="1"/>
        </p:nvSpPr>
        <p:spPr>
          <a:xfrm>
            <a:off x="8298180" y="4776952"/>
            <a:ext cx="845820" cy="3665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FA73DE-CB94-3E83-7CCE-37D4989FFCED}"/>
              </a:ext>
            </a:extLst>
          </p:cNvPr>
          <p:cNvGrpSpPr/>
          <p:nvPr userDrawn="1"/>
        </p:nvGrpSpPr>
        <p:grpSpPr>
          <a:xfrm>
            <a:off x="8515350" y="0"/>
            <a:ext cx="628650" cy="271027"/>
            <a:chOff x="34061399" y="0"/>
            <a:chExt cx="2514601" cy="108410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2D36DA-6AE0-7209-8488-CD56CF697708}"/>
                </a:ext>
              </a:extLst>
            </p:cNvPr>
            <p:cNvSpPr/>
            <p:nvPr userDrawn="1"/>
          </p:nvSpPr>
          <p:spPr>
            <a:xfrm>
              <a:off x="36420552" y="0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43" name="Picture 4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82002C1-86DD-46E6-965D-BC2C7425B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393869"/>
              <a:ext cx="2003438" cy="690238"/>
            </a:xfrm>
            <a:prstGeom prst="rect">
              <a:avLst/>
            </a:prstGeom>
          </p:spPr>
        </p:pic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8CCE4104-B323-EBEC-8B31-31C5FB6CD73B}"/>
              </a:ext>
            </a:extLst>
          </p:cNvPr>
          <p:cNvSpPr txBox="1">
            <a:spLocks/>
          </p:cNvSpPr>
          <p:nvPr userDrawn="1"/>
        </p:nvSpPr>
        <p:spPr>
          <a:xfrm>
            <a:off x="7956041" y="49531"/>
            <a:ext cx="500860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5A9D11CD-11A7-6FAA-222D-A22E9D89F04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88015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01C179E0-529E-75B8-458D-99554B3A08B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098708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A3FE6003-15B8-9C07-6163-1DDD04E4C6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9402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183E7146-513E-D932-E381-CEF40FC4B0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402" y="474256"/>
            <a:ext cx="156591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E9EEE95-CDAE-85DB-D383-D830AB0E353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77322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BA06B141-E0AB-A414-B712-284C658BDC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401" y="663809"/>
            <a:ext cx="156591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52EA9F10-9724-0D5C-D20A-09892F00852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166629" y="845031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98E7DB9B-FD03-2A0E-28B5-382D965B246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785478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C1A4FACA-FCF6-818E-6346-E848843D8E0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097989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DC45BD-E734-52F4-39A4-421C836D6A9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785478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66D52FC2-57B9-6FF6-C33E-A61B463DEBA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097989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B2FFD02-955D-6ED7-9AC1-8820EBA4C98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75166" y="474256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D8D81800-2BC0-6C31-5270-237B449D26B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475166" y="646158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2E1DC210-4D3F-6F7A-FC60-22EAAD2816F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166629" y="474256"/>
            <a:ext cx="1565976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DDF96A25-AB15-BAE7-C179-C86B7A78AE8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66629" y="646158"/>
            <a:ext cx="1565976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B1D96E0D-EFB2-15CF-5119-744D34EA91C1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3788015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22C43238-88EA-EB83-8A42-5D51176115F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098708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3C10804C-A90A-D4A9-D3FD-BA35DDF4CAC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409402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0" name="Picture Placeholder 2">
            <a:extLst>
              <a:ext uri="{FF2B5EF4-FFF2-40B4-BE49-F238E27FC236}">
                <a16:creationId xmlns:a16="http://schemas.microsoft.com/office/drawing/2014/main" id="{70B7801E-0C82-E0C7-4B15-05699351FD2C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5477322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0" name="Picture Placeholder 2">
            <a:extLst>
              <a:ext uri="{FF2B5EF4-FFF2-40B4-BE49-F238E27FC236}">
                <a16:creationId xmlns:a16="http://schemas.microsoft.com/office/drawing/2014/main" id="{8C7FD614-81D6-3320-435B-A6D6CA3CB8E0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7166629" y="2203553"/>
            <a:ext cx="1565910" cy="123444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000">
                <a:solidFill>
                  <a:schemeClr val="bg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7D804298-AF3C-F102-26BF-AB4B99E85BE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09402" y="3568522"/>
            <a:ext cx="1565910" cy="198882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06B78625-4663-FEBE-1649-A96C5D98D7B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409401" y="3740424"/>
            <a:ext cx="1565910" cy="16993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94DC0280-E1DB-9EFE-2CE6-95943C58D52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785478" y="3579814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0CE6D68-678F-FA2B-E5D3-9871EF645A6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097989" y="3579814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0CEC0503-FFEF-B71F-1B2C-437E868DC131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785478" y="3740424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D58D029-83D1-737D-30DD-1A3433A0D3B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097989" y="3740424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A9E49143-46CC-DE34-6198-680DE756CF75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475166" y="3579814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EE11CBE8-7017-CA3A-A00F-66755D9AAFA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475166" y="3740424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6F2517E4-4C1E-0B00-CECA-184BDAEF5679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166629" y="3579814"/>
            <a:ext cx="1565910" cy="18759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300"/>
              </a:spcBef>
              <a:buFontTx/>
              <a:buNone/>
              <a:defRPr sz="10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856C3EC0-E12F-A210-A029-61C9EE6D7AA7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166629" y="3740424"/>
            <a:ext cx="1565910" cy="18759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50"/>
              </a:spcBef>
              <a:buFontTx/>
              <a:buNone/>
              <a:defRPr sz="7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220896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73343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117852" indent="0">
              <a:buFontTx/>
              <a:buNone/>
              <a:defRPr sz="1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7600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13676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161106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21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214313" lvl="0" indent="-214313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84640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0" y="3746773"/>
            <a:ext cx="9144000" cy="1396727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0" y="0"/>
            <a:ext cx="9144000" cy="281694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0"/>
            <a:ext cx="7886700" cy="628650"/>
          </a:xfrm>
        </p:spPr>
        <p:txBody>
          <a:bodyPr/>
          <a:lstStyle>
            <a:lvl1pPr>
              <a:defRPr sz="18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621792"/>
            <a:ext cx="7886700" cy="352044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42900" indent="0" algn="ctr">
              <a:buFontTx/>
              <a:buNone/>
              <a:defRPr sz="1100">
                <a:latin typeface="Trebuchet MS" panose="020B0603020202020204" pitchFamily="34" charset="0"/>
              </a:defRPr>
            </a:lvl2pPr>
            <a:lvl3pPr marL="685800" indent="0" algn="ctr">
              <a:buFontTx/>
              <a:buNone/>
              <a:defRPr sz="1100">
                <a:latin typeface="Trebuchet MS" panose="020B0603020202020204" pitchFamily="34" charset="0"/>
              </a:defRPr>
            </a:lvl3pPr>
            <a:lvl4pPr marL="1028700" indent="0" algn="ctr">
              <a:buFontTx/>
              <a:buNone/>
              <a:defRPr sz="1100">
                <a:latin typeface="Trebuchet MS" panose="020B0603020202020204" pitchFamily="34" charset="0"/>
              </a:defRPr>
            </a:lvl4pPr>
            <a:lvl5pPr marL="1371600" indent="0" algn="ctr">
              <a:buFontTx/>
              <a:buNone/>
              <a:defRPr sz="11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 userDrawn="1"/>
        </p:nvCxnSpPr>
        <p:spPr>
          <a:xfrm>
            <a:off x="0" y="2832319"/>
            <a:ext cx="9144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8503920" y="4869409"/>
            <a:ext cx="640080" cy="274890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52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 userDrawn="1"/>
        </p:nvSpPr>
        <p:spPr>
          <a:xfrm>
            <a:off x="4301155" y="1348740"/>
            <a:ext cx="141732" cy="37947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097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8565" y="2693000"/>
            <a:ext cx="5683469" cy="136904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1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640698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220895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733432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8565" y="2256190"/>
            <a:ext cx="5683469" cy="438567"/>
          </a:xfrm>
          <a:prstGeom prst="rect">
            <a:avLst/>
          </a:prstGeom>
        </p:spPr>
        <p:txBody>
          <a:bodyPr/>
          <a:lstStyle>
            <a:lvl1pPr algn="l">
              <a:defRPr sz="3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285" y="1562012"/>
            <a:ext cx="589315" cy="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4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032" y="646812"/>
            <a:ext cx="2109943" cy="7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60ED5B-D8C2-6478-85A0-E349332E7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467" y="466309"/>
            <a:ext cx="4619172" cy="14859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2250" b="1" kern="0" cap="none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640698" indent="0">
              <a:buFontTx/>
              <a:buNone/>
              <a:defRPr lang="en-US" sz="2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2pPr>
            <a:lvl3pPr marL="1220896" indent="0">
              <a:buFontTx/>
              <a:buNone/>
              <a:defRPr lang="en-US" sz="2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3pPr>
            <a:lvl4pPr marL="1733432" indent="0">
              <a:buFontTx/>
              <a:buNone/>
              <a:defRPr lang="en-US" sz="2000" b="1" kern="0" cap="all" baseline="0" dirty="0" smtClean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4pPr>
            <a:lvl5pPr marL="2117852" indent="0">
              <a:buFontTx/>
              <a:buNone/>
              <a:defRPr lang="en-US" sz="2000" b="1" kern="0" cap="all" baseline="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0" y="0"/>
            <a:ext cx="141732" cy="18745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1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926"/>
            <a:ext cx="8229600" cy="30002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22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403860" y="697810"/>
            <a:ext cx="68505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8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/>
          <p:nvPr/>
        </p:nvSpPr>
        <p:spPr>
          <a:xfrm flipH="1">
            <a:off x="4017186" y="2265813"/>
            <a:ext cx="5137154" cy="2902942"/>
          </a:xfrm>
          <a:custGeom>
            <a:avLst/>
            <a:gdLst/>
            <a:ahLst/>
            <a:cxnLst/>
            <a:rect l="l" t="t" r="r" b="b"/>
            <a:pathLst>
              <a:path w="6170755" h="3487017" extrusionOk="0">
                <a:moveTo>
                  <a:pt x="481" y="3487017"/>
                </a:moveTo>
                <a:cubicBezTo>
                  <a:pt x="-2169" y="2326003"/>
                  <a:pt x="7107" y="1161014"/>
                  <a:pt x="4457" y="0"/>
                </a:cubicBezTo>
                <a:lnTo>
                  <a:pt x="6170755" y="3483041"/>
                </a:lnTo>
                <a:lnTo>
                  <a:pt x="481" y="348701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" name="Google Shape;110;p19"/>
          <p:cNvGrpSpPr/>
          <p:nvPr/>
        </p:nvGrpSpPr>
        <p:grpSpPr>
          <a:xfrm>
            <a:off x="6266889" y="2174322"/>
            <a:ext cx="2172479" cy="1484695"/>
            <a:chOff x="7516660" y="2605383"/>
            <a:chExt cx="2607079" cy="1781705"/>
          </a:xfrm>
        </p:grpSpPr>
        <p:pic>
          <p:nvPicPr>
            <p:cNvPr id="111" name="Google Shape;111;p19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-4484659">
              <a:off x="9114341" y="2863838"/>
              <a:ext cx="941078" cy="86041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" name="Google Shape;112;p19"/>
            <p:cNvGrpSpPr/>
            <p:nvPr/>
          </p:nvGrpSpPr>
          <p:grpSpPr>
            <a:xfrm rot="-4500004">
              <a:off x="7672436" y="2775467"/>
              <a:ext cx="1458300" cy="1441536"/>
              <a:chOff x="4972050" y="2360613"/>
              <a:chExt cx="966788" cy="955674"/>
            </a:xfrm>
          </p:grpSpPr>
          <p:sp>
            <p:nvSpPr>
              <p:cNvPr id="113" name="Google Shape;113;p19"/>
              <p:cNvSpPr/>
              <p:nvPr/>
            </p:nvSpPr>
            <p:spPr>
              <a:xfrm>
                <a:off x="4972050" y="2644775"/>
                <a:ext cx="682625" cy="67151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78" extrusionOk="0">
                    <a:moveTo>
                      <a:pt x="79" y="100"/>
                    </a:moveTo>
                    <a:cubicBezTo>
                      <a:pt x="74" y="95"/>
                      <a:pt x="67" y="90"/>
                      <a:pt x="61" y="87"/>
                    </a:cubicBezTo>
                    <a:cubicBezTo>
                      <a:pt x="67" y="85"/>
                      <a:pt x="73" y="83"/>
                      <a:pt x="79" y="81"/>
                    </a:cubicBezTo>
                    <a:cubicBezTo>
                      <a:pt x="83" y="83"/>
                      <a:pt x="86" y="86"/>
                      <a:pt x="90" y="90"/>
                    </a:cubicBezTo>
                    <a:cubicBezTo>
                      <a:pt x="93" y="93"/>
                      <a:pt x="96" y="96"/>
                      <a:pt x="99" y="100"/>
                    </a:cubicBezTo>
                    <a:cubicBezTo>
                      <a:pt x="96" y="106"/>
                      <a:pt x="94" y="112"/>
                      <a:pt x="92" y="118"/>
                    </a:cubicBezTo>
                    <a:cubicBezTo>
                      <a:pt x="89" y="112"/>
                      <a:pt x="85" y="106"/>
                      <a:pt x="79" y="100"/>
                    </a:cubicBezTo>
                    <a:moveTo>
                      <a:pt x="105" y="84"/>
                    </a:moveTo>
                    <a:cubicBezTo>
                      <a:pt x="104" y="82"/>
                      <a:pt x="102" y="81"/>
                      <a:pt x="101" y="79"/>
                    </a:cubicBezTo>
                    <a:cubicBezTo>
                      <a:pt x="99" y="77"/>
                      <a:pt x="97" y="76"/>
                      <a:pt x="95" y="74"/>
                    </a:cubicBezTo>
                    <a:cubicBezTo>
                      <a:pt x="103" y="71"/>
                      <a:pt x="110" y="67"/>
                      <a:pt x="117" y="63"/>
                    </a:cubicBezTo>
                    <a:cubicBezTo>
                      <a:pt x="113" y="70"/>
                      <a:pt x="109" y="77"/>
                      <a:pt x="105" y="84"/>
                    </a:cubicBezTo>
                    <a:moveTo>
                      <a:pt x="150" y="51"/>
                    </a:moveTo>
                    <a:cubicBezTo>
                      <a:pt x="157" y="52"/>
                      <a:pt x="165" y="50"/>
                      <a:pt x="170" y="44"/>
                    </a:cubicBezTo>
                    <a:cubicBezTo>
                      <a:pt x="180" y="34"/>
                      <a:pt x="180" y="19"/>
                      <a:pt x="170" y="10"/>
                    </a:cubicBezTo>
                    <a:cubicBezTo>
                      <a:pt x="161" y="0"/>
                      <a:pt x="145" y="0"/>
                      <a:pt x="136" y="10"/>
                    </a:cubicBezTo>
                    <a:cubicBezTo>
                      <a:pt x="130" y="15"/>
                      <a:pt x="128" y="23"/>
                      <a:pt x="129" y="30"/>
                    </a:cubicBezTo>
                    <a:cubicBezTo>
                      <a:pt x="57" y="82"/>
                      <a:pt x="0" y="74"/>
                      <a:pt x="0" y="74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38" y="94"/>
                      <a:pt x="54" y="100"/>
                      <a:pt x="67" y="112"/>
                    </a:cubicBezTo>
                    <a:cubicBezTo>
                      <a:pt x="80" y="125"/>
                      <a:pt x="85" y="141"/>
                      <a:pt x="82" y="155"/>
                    </a:cubicBezTo>
                    <a:cubicBezTo>
                      <a:pt x="106" y="178"/>
                      <a:pt x="106" y="178"/>
                      <a:pt x="106" y="178"/>
                    </a:cubicBezTo>
                    <a:cubicBezTo>
                      <a:pt x="106" y="178"/>
                      <a:pt x="97" y="123"/>
                      <a:pt x="150" y="51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6200" tIns="38075" rIns="76200" bIns="380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5233988" y="2360613"/>
                <a:ext cx="70485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85" extrusionOk="0">
                    <a:moveTo>
                      <a:pt x="6" y="125"/>
                    </a:moveTo>
                    <a:cubicBezTo>
                      <a:pt x="6" y="125"/>
                      <a:pt x="7" y="124"/>
                      <a:pt x="7" y="124"/>
                    </a:cubicBezTo>
                    <a:cubicBezTo>
                      <a:pt x="9" y="123"/>
                      <a:pt x="11" y="123"/>
                      <a:pt x="13" y="122"/>
                    </a:cubicBezTo>
                    <a:cubicBezTo>
                      <a:pt x="10" y="114"/>
                      <a:pt x="9" y="106"/>
                      <a:pt x="9" y="98"/>
                    </a:cubicBezTo>
                    <a:cubicBezTo>
                      <a:pt x="9" y="77"/>
                      <a:pt x="17" y="57"/>
                      <a:pt x="32" y="42"/>
                    </a:cubicBezTo>
                    <a:cubicBezTo>
                      <a:pt x="48" y="26"/>
                      <a:pt x="68" y="18"/>
                      <a:pt x="89" y="18"/>
                    </a:cubicBezTo>
                    <a:cubicBezTo>
                      <a:pt x="109" y="18"/>
                      <a:pt x="130" y="26"/>
                      <a:pt x="145" y="41"/>
                    </a:cubicBezTo>
                    <a:cubicBezTo>
                      <a:pt x="161" y="57"/>
                      <a:pt x="168" y="77"/>
                      <a:pt x="168" y="97"/>
                    </a:cubicBezTo>
                    <a:cubicBezTo>
                      <a:pt x="168" y="117"/>
                      <a:pt x="160" y="137"/>
                      <a:pt x="145" y="153"/>
                    </a:cubicBezTo>
                    <a:cubicBezTo>
                      <a:pt x="129" y="168"/>
                      <a:pt x="109" y="176"/>
                      <a:pt x="88" y="176"/>
                    </a:cubicBezTo>
                    <a:cubicBezTo>
                      <a:pt x="80" y="176"/>
                      <a:pt x="72" y="175"/>
                      <a:pt x="64" y="173"/>
                    </a:cubicBezTo>
                    <a:cubicBezTo>
                      <a:pt x="63" y="175"/>
                      <a:pt x="62" y="176"/>
                      <a:pt x="61" y="178"/>
                    </a:cubicBezTo>
                    <a:cubicBezTo>
                      <a:pt x="61" y="179"/>
                      <a:pt x="61" y="179"/>
                      <a:pt x="61" y="179"/>
                    </a:cubicBezTo>
                    <a:cubicBezTo>
                      <a:pt x="71" y="183"/>
                      <a:pt x="82" y="185"/>
                      <a:pt x="93" y="185"/>
                    </a:cubicBezTo>
                    <a:cubicBezTo>
                      <a:pt x="117" y="185"/>
                      <a:pt x="141" y="176"/>
                      <a:pt x="159" y="158"/>
                    </a:cubicBezTo>
                    <a:cubicBezTo>
                      <a:pt x="178" y="138"/>
                      <a:pt x="186" y="114"/>
                      <a:pt x="186" y="92"/>
                    </a:cubicBezTo>
                    <a:cubicBezTo>
                      <a:pt x="186" y="69"/>
                      <a:pt x="177" y="45"/>
                      <a:pt x="159" y="27"/>
                    </a:cubicBezTo>
                    <a:cubicBezTo>
                      <a:pt x="141" y="9"/>
                      <a:pt x="117" y="0"/>
                      <a:pt x="94" y="0"/>
                    </a:cubicBezTo>
                    <a:cubicBezTo>
                      <a:pt x="70" y="0"/>
                      <a:pt x="46" y="10"/>
                      <a:pt x="28" y="28"/>
                    </a:cubicBezTo>
                    <a:cubicBezTo>
                      <a:pt x="10" y="46"/>
                      <a:pt x="0" y="69"/>
                      <a:pt x="0" y="93"/>
                    </a:cubicBezTo>
                    <a:cubicBezTo>
                      <a:pt x="0" y="104"/>
                      <a:pt x="2" y="114"/>
                      <a:pt x="6" y="125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6200" tIns="38075" rIns="76200" bIns="380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9"/>
              <p:cNvSpPr/>
              <p:nvPr/>
            </p:nvSpPr>
            <p:spPr>
              <a:xfrm>
                <a:off x="5351463" y="2519363"/>
                <a:ext cx="431800" cy="423862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12" extrusionOk="0">
                    <a:moveTo>
                      <a:pt x="48" y="103"/>
                    </a:moveTo>
                    <a:cubicBezTo>
                      <a:pt x="47" y="105"/>
                      <a:pt x="45" y="108"/>
                      <a:pt x="44" y="111"/>
                    </a:cubicBezTo>
                    <a:cubicBezTo>
                      <a:pt x="48" y="112"/>
                      <a:pt x="52" y="112"/>
                      <a:pt x="57" y="112"/>
                    </a:cubicBezTo>
                    <a:cubicBezTo>
                      <a:pt x="71" y="112"/>
                      <a:pt x="86" y="106"/>
                      <a:pt x="97" y="95"/>
                    </a:cubicBezTo>
                    <a:cubicBezTo>
                      <a:pt x="108" y="84"/>
                      <a:pt x="114" y="70"/>
                      <a:pt x="114" y="56"/>
                    </a:cubicBezTo>
                    <a:cubicBezTo>
                      <a:pt x="114" y="41"/>
                      <a:pt x="108" y="27"/>
                      <a:pt x="97" y="16"/>
                    </a:cubicBezTo>
                    <a:cubicBezTo>
                      <a:pt x="86" y="5"/>
                      <a:pt x="72" y="0"/>
                      <a:pt x="57" y="0"/>
                    </a:cubicBezTo>
                    <a:cubicBezTo>
                      <a:pt x="43" y="0"/>
                      <a:pt x="28" y="5"/>
                      <a:pt x="17" y="16"/>
                    </a:cubicBezTo>
                    <a:cubicBezTo>
                      <a:pt x="6" y="27"/>
                      <a:pt x="0" y="42"/>
                      <a:pt x="0" y="56"/>
                    </a:cubicBezTo>
                    <a:cubicBezTo>
                      <a:pt x="0" y="60"/>
                      <a:pt x="1" y="65"/>
                      <a:pt x="2" y="69"/>
                    </a:cubicBezTo>
                    <a:cubicBezTo>
                      <a:pt x="4" y="68"/>
                      <a:pt x="7" y="66"/>
                      <a:pt x="9" y="64"/>
                    </a:cubicBezTo>
                    <a:cubicBezTo>
                      <a:pt x="9" y="63"/>
                      <a:pt x="9" y="61"/>
                      <a:pt x="9" y="60"/>
                    </a:cubicBezTo>
                    <a:cubicBezTo>
                      <a:pt x="9" y="48"/>
                      <a:pt x="14" y="37"/>
                      <a:pt x="22" y="29"/>
                    </a:cubicBezTo>
                    <a:cubicBezTo>
                      <a:pt x="31" y="20"/>
                      <a:pt x="42" y="16"/>
                      <a:pt x="53" y="16"/>
                    </a:cubicBezTo>
                    <a:cubicBezTo>
                      <a:pt x="65" y="16"/>
                      <a:pt x="76" y="20"/>
                      <a:pt x="85" y="28"/>
                    </a:cubicBezTo>
                    <a:cubicBezTo>
                      <a:pt x="93" y="37"/>
                      <a:pt x="97" y="48"/>
                      <a:pt x="97" y="59"/>
                    </a:cubicBezTo>
                    <a:cubicBezTo>
                      <a:pt x="97" y="71"/>
                      <a:pt x="93" y="82"/>
                      <a:pt x="84" y="90"/>
                    </a:cubicBezTo>
                    <a:cubicBezTo>
                      <a:pt x="76" y="99"/>
                      <a:pt x="64" y="103"/>
                      <a:pt x="53" y="103"/>
                    </a:cubicBezTo>
                    <a:cubicBezTo>
                      <a:pt x="52" y="103"/>
                      <a:pt x="50" y="103"/>
                      <a:pt x="48" y="103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76200" tIns="38075" rIns="76200" bIns="380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9"/>
              <p:cNvSpPr/>
              <p:nvPr/>
            </p:nvSpPr>
            <p:spPr>
              <a:xfrm>
                <a:off x="5522913" y="2662238"/>
                <a:ext cx="63600" cy="6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76200" tIns="38075" rIns="76200" bIns="380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_SUB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287D93-1CC1-42BE-A9C5-6AFEDDF37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2285"/>
            <a:ext cx="8229600" cy="3508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1000" b="0" i="0" cap="none" baseline="0">
                <a:solidFill>
                  <a:srgbClr val="BD9F63"/>
                </a:solidFill>
                <a:latin typeface="DINPro-Light" panose="02000504040000020003" pitchFamily="50" charset="0"/>
              </a:defRPr>
            </a:lvl1pPr>
            <a:lvl2pPr marL="64063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22077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733259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1C343-FEB5-4C42-8FF0-18366474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852"/>
            <a:ext cx="8229600" cy="300022"/>
          </a:xfrm>
          <a:prstGeom prst="rect">
            <a:avLst/>
          </a:prstGeom>
        </p:spPr>
        <p:txBody>
          <a:bodyPr/>
          <a:lstStyle>
            <a:lvl1pPr algn="ctr">
              <a:defRPr sz="1500" b="0" i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9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_SUBTITL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287D93-1CC1-42BE-A9C5-6AFEDDF37F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2285"/>
            <a:ext cx="8229600" cy="35083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1000" b="0" i="0" cap="none" baseline="0">
                <a:solidFill>
                  <a:srgbClr val="BD9F63"/>
                </a:solidFill>
                <a:latin typeface="DINPro-Light" panose="02000504040000020003" pitchFamily="50" charset="0"/>
              </a:defRPr>
            </a:lvl1pPr>
            <a:lvl2pPr marL="640698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220895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733432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E1C343-FEB5-4C42-8FF0-18366474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851"/>
            <a:ext cx="8229600" cy="300022"/>
          </a:xfrm>
          <a:prstGeom prst="rect">
            <a:avLst/>
          </a:prstGeom>
        </p:spPr>
        <p:txBody>
          <a:bodyPr/>
          <a:lstStyle>
            <a:lvl1pPr algn="ctr">
              <a:defRPr sz="1500" b="0" i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73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365137"/>
            <a:ext cx="8313420" cy="383121"/>
          </a:xfrm>
        </p:spPr>
        <p:txBody>
          <a:bodyPr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82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</p:spTree>
    <p:extLst>
      <p:ext uri="{BB962C8B-B14F-4D97-AF65-F5344CB8AC3E}">
        <p14:creationId xmlns:p14="http://schemas.microsoft.com/office/powerpoint/2010/main" val="314800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_SUBTITLE_">
  <p:cSld name="3_Content Slide_SUBTITLE_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title"/>
          </p:nvPr>
        </p:nvSpPr>
        <p:spPr>
          <a:xfrm>
            <a:off x="815511" y="330695"/>
            <a:ext cx="7511797" cy="29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body" idx="1"/>
          </p:nvPr>
        </p:nvSpPr>
        <p:spPr>
          <a:xfrm>
            <a:off x="815511" y="622735"/>
            <a:ext cx="7511797" cy="35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289" marR="0" lvl="0" indent="-57144" algn="ctr" rtl="0">
              <a:lnSpc>
                <a:spcPct val="90000"/>
              </a:lnSpc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578" marR="0" lvl="1" indent="-57144" algn="l" rtl="0">
              <a:lnSpc>
                <a:spcPct val="90000"/>
              </a:lnSpc>
              <a:spcBef>
                <a:spcPts val="404"/>
              </a:spcBef>
              <a:spcAft>
                <a:spcPts val="0"/>
              </a:spcAft>
              <a:buClr>
                <a:schemeClr val="lt2"/>
              </a:buClr>
              <a:buSzPts val="7539"/>
              <a:buFont typeface="Arial"/>
              <a:buNone/>
              <a:defRPr sz="1885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866" marR="0" lvl="2" indent="-57144" algn="l" rtl="0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lt2"/>
              </a:buClr>
              <a:buSzPts val="7539"/>
              <a:buFont typeface="Arial"/>
              <a:buNone/>
              <a:defRPr sz="1885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154" marR="0" lvl="3" indent="-57144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None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1443" marR="0" lvl="4" indent="-19959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685732" marR="0" lvl="5" indent="-19959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800020" marR="0" lvl="6" indent="-19959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14309" marR="0" lvl="7" indent="-19959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028597" marR="0" lvl="8" indent="-19959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253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41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NNOUNCING_SIDE_LeftCenter_SUBTITLE_Din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668" y="1846568"/>
            <a:ext cx="2605010" cy="549321"/>
          </a:xfrm>
          <a:prstGeom prst="rect">
            <a:avLst/>
          </a:prstGeom>
        </p:spPr>
        <p:txBody>
          <a:bodyPr anchor="b"/>
          <a:lstStyle>
            <a:lvl1pPr algn="l">
              <a:defRPr sz="1650" b="0" cap="all" baseline="0">
                <a:solidFill>
                  <a:schemeClr val="tx1"/>
                </a:solidFill>
                <a:latin typeface="DINPro-Bold" panose="0200050303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8666" y="2830195"/>
            <a:ext cx="2554585" cy="1276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471"/>
              </a:spcBef>
              <a:spcAft>
                <a:spcPts val="471"/>
              </a:spcAft>
              <a:buSzPct val="100000"/>
              <a:buFontTx/>
              <a:buNone/>
              <a:defRPr sz="900" b="0" i="0" cap="none" baseline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  <a:lvl2pPr marL="640633" indent="0">
              <a:spcAft>
                <a:spcPts val="404"/>
              </a:spcAft>
              <a:buSzPct val="100000"/>
              <a:buFontTx/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537520" indent="-316746">
              <a:buSzPct val="100000"/>
              <a:buFontTx/>
              <a:buBlip>
                <a:blip r:embed="rId2"/>
              </a:buBlip>
              <a:defRPr sz="2019">
                <a:solidFill>
                  <a:schemeClr val="tx1"/>
                </a:solidFill>
              </a:defRPr>
            </a:lvl3pPr>
            <a:lvl4pPr marL="1989512" indent="-256253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 marL="2373893" indent="-256253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D2E30-18C1-4774-9040-3B648ADDBB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665" y="2389150"/>
            <a:ext cx="2263274" cy="3508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1100" b="0" i="0" cap="none" baseline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  <a:lvl2pPr marL="64063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220774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733259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2879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365137"/>
            <a:ext cx="8313420" cy="383121"/>
          </a:xfrm>
        </p:spPr>
        <p:txBody>
          <a:bodyPr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752531"/>
            <a:ext cx="8290560" cy="3078131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76212" indent="0">
              <a:buClr>
                <a:schemeClr val="bg2"/>
              </a:buClr>
              <a:buSzPct val="100000"/>
              <a:buFontTx/>
              <a:buNone/>
              <a:defRPr sz="10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 marL="907448" indent="0">
              <a:buClr>
                <a:schemeClr val="bg2"/>
              </a:buClr>
              <a:buSzPct val="100000"/>
              <a:buFontTx/>
              <a:buNone/>
              <a:defRPr sz="9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 marL="1478903" indent="-190485">
              <a:buClr>
                <a:schemeClr val="bg2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</a:defRPr>
            </a:lvl4pPr>
            <a:lvl5pPr marL="1764629" indent="-190485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5290" y="906781"/>
            <a:ext cx="8313420" cy="437886"/>
          </a:xfr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defRPr>
            </a:lvl1pPr>
            <a:lvl2pPr marL="476212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07448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288418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574145" indent="0" algn="ctr">
              <a:buFontTx/>
              <a:buNone/>
              <a:defRPr sz="2333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195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512" y="4339860"/>
            <a:ext cx="7512982" cy="3000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835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"/>
          </a:p>
        </p:txBody>
      </p:sp>
    </p:spTree>
    <p:extLst>
      <p:ext uri="{BB962C8B-B14F-4D97-AF65-F5344CB8AC3E}">
        <p14:creationId xmlns:p14="http://schemas.microsoft.com/office/powerpoint/2010/main" val="25475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_SUBTITLE_">
  <p:cSld name="3_Content Slide_SUBTITLE_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>
            <a:spLocks noGrp="1"/>
          </p:cNvSpPr>
          <p:nvPr>
            <p:ph type="title"/>
          </p:nvPr>
        </p:nvSpPr>
        <p:spPr>
          <a:xfrm>
            <a:off x="815510" y="330693"/>
            <a:ext cx="7511797" cy="299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45675" rIns="91375" bIns="45675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body" idx="1"/>
          </p:nvPr>
        </p:nvSpPr>
        <p:spPr>
          <a:xfrm>
            <a:off x="815510" y="622735"/>
            <a:ext cx="7511797" cy="35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14300" marR="0" lvl="0" indent="-57150" algn="ctr" rtl="0">
              <a:lnSpc>
                <a:spcPct val="90000"/>
              </a:lnSpc>
              <a:spcBef>
                <a:spcPts val="404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28600" marR="0" lvl="1" indent="-57150" algn="l" rtl="0">
              <a:lnSpc>
                <a:spcPct val="90000"/>
              </a:lnSpc>
              <a:spcBef>
                <a:spcPts val="404"/>
              </a:spcBef>
              <a:spcAft>
                <a:spcPts val="0"/>
              </a:spcAft>
              <a:buClr>
                <a:schemeClr val="lt2"/>
              </a:buClr>
              <a:buSzPts val="7539"/>
              <a:buFont typeface="Arial"/>
              <a:buNone/>
              <a:defRPr sz="1885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42900" marR="0" lvl="2" indent="-57150" algn="l" rtl="0">
              <a:lnSpc>
                <a:spcPct val="90000"/>
              </a:lnSpc>
              <a:spcBef>
                <a:spcPts val="377"/>
              </a:spcBef>
              <a:spcAft>
                <a:spcPts val="0"/>
              </a:spcAft>
              <a:buClr>
                <a:schemeClr val="lt2"/>
              </a:buClr>
              <a:buSzPts val="7539"/>
              <a:buFont typeface="Arial"/>
              <a:buNone/>
              <a:defRPr sz="1885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57200" marR="0" lvl="3" indent="-57150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None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571500" marR="0" lvl="4" indent="-19961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685800" marR="0" lvl="5" indent="-19961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800100" marR="0" lvl="6" indent="-19961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914400" marR="0" lvl="7" indent="-19961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1028700" marR="0" lvl="8" indent="-199612" algn="l" rtl="0">
              <a:lnSpc>
                <a:spcPct val="100000"/>
              </a:lnSpc>
              <a:spcBef>
                <a:spcPts val="449"/>
              </a:spcBef>
              <a:spcAft>
                <a:spcPts val="0"/>
              </a:spcAft>
              <a:buClr>
                <a:schemeClr val="dk2"/>
              </a:buClr>
              <a:buSzPts val="8974"/>
              <a:buFont typeface="Trebuchet MS"/>
              <a:buChar char="»"/>
              <a:defRPr sz="2244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7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24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525678" y="551022"/>
            <a:ext cx="809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521991" y="1625277"/>
            <a:ext cx="8100000" cy="28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marL="228600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2"/>
          </p:nvPr>
        </p:nvSpPr>
        <p:spPr>
          <a:xfrm>
            <a:off x="525677" y="986111"/>
            <a:ext cx="80928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5874774" y="4818098"/>
            <a:ext cx="2302500" cy="2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Trebuchet MS"/>
              <a:buNone/>
            </a:pPr>
            <a:r>
              <a:rPr lang="en" sz="7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200"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NNOUNCING_SIDE_LeftCenter_SUBTITLE_Din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667" y="1846568"/>
            <a:ext cx="2605010" cy="549321"/>
          </a:xfrm>
          <a:prstGeom prst="rect">
            <a:avLst/>
          </a:prstGeom>
        </p:spPr>
        <p:txBody>
          <a:bodyPr anchor="b"/>
          <a:lstStyle>
            <a:lvl1pPr algn="l">
              <a:defRPr sz="1650" b="0" cap="all" baseline="0">
                <a:solidFill>
                  <a:schemeClr val="tx1"/>
                </a:solidFill>
                <a:latin typeface="DINPro-Bold" panose="0200050303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8665" y="2830195"/>
            <a:ext cx="2554585" cy="1276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471"/>
              </a:spcBef>
              <a:spcAft>
                <a:spcPts val="471"/>
              </a:spcAft>
              <a:buSzPct val="100000"/>
              <a:buFontTx/>
              <a:buNone/>
              <a:defRPr sz="900" b="0" i="0" cap="none" baseline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  <a:lvl2pPr marL="640697" indent="0">
              <a:spcAft>
                <a:spcPts val="404"/>
              </a:spcAft>
              <a:buSzPct val="100000"/>
              <a:buFontTx/>
              <a:buNone/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 marL="1537674" indent="-316778">
              <a:buSzPct val="100000"/>
              <a:buFontTx/>
              <a:buBlip>
                <a:blip r:embed="rId2"/>
              </a:buBlip>
              <a:defRPr sz="2019">
                <a:solidFill>
                  <a:schemeClr val="tx1"/>
                </a:solidFill>
              </a:defRPr>
            </a:lvl3pPr>
            <a:lvl4pPr marL="1989711" indent="-256279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4pPr>
            <a:lvl5pPr marL="2374131" indent="-256279">
              <a:buFontTx/>
              <a:buBlip>
                <a:blip r:embed="rId2"/>
              </a:buBlip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Second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8D2E30-18C1-4774-9040-3B648ADDBB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665" y="2389149"/>
            <a:ext cx="2263274" cy="35083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buFontTx/>
              <a:buNone/>
              <a:defRPr sz="1100" b="0" i="0" cap="none" baseline="0">
                <a:solidFill>
                  <a:schemeClr val="tx1"/>
                </a:solidFill>
                <a:latin typeface="DINPro-Light" panose="02000504040000020003" pitchFamily="50" charset="0"/>
              </a:defRPr>
            </a:lvl1pPr>
            <a:lvl2pPr marL="640698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1220895" indent="0" algn="l">
              <a:lnSpc>
                <a:spcPct val="90000"/>
              </a:lnSpc>
              <a:buFontTx/>
              <a:buNone/>
              <a:defRPr sz="1885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1733432" indent="0">
              <a:buNone/>
              <a:defRPr/>
            </a:lvl4pPr>
          </a:lstStyle>
          <a:p>
            <a:pPr lvl="0"/>
            <a:r>
              <a:rPr lang="en-US"/>
              <a:t>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094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290" y="365137"/>
            <a:ext cx="8313420" cy="383121"/>
          </a:xfrm>
        </p:spPr>
        <p:txBody>
          <a:bodyPr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1752530"/>
            <a:ext cx="8290560" cy="3078132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76260" indent="0">
              <a:buClr>
                <a:schemeClr val="bg2"/>
              </a:buClr>
              <a:buSzPct val="100000"/>
              <a:buFontTx/>
              <a:buNone/>
              <a:defRPr sz="10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 marL="907539" indent="0">
              <a:buClr>
                <a:schemeClr val="bg2"/>
              </a:buClr>
              <a:buSzPct val="100000"/>
              <a:buFontTx/>
              <a:buNone/>
              <a:defRPr sz="900">
                <a:solidFill>
                  <a:schemeClr val="bg1">
                    <a:lumMod val="85000"/>
                    <a:lumOff val="15000"/>
                  </a:schemeClr>
                </a:solidFill>
              </a:defRPr>
            </a:lvl3pPr>
            <a:lvl4pPr marL="1479051" indent="-190504">
              <a:buClr>
                <a:schemeClr val="bg2"/>
              </a:buClr>
              <a:buFont typeface="Wingdings" panose="05000000000000000000" pitchFamily="2" charset="2"/>
              <a:buChar char="§"/>
              <a:defRPr sz="1500">
                <a:solidFill>
                  <a:schemeClr val="tx1"/>
                </a:solidFill>
              </a:defRPr>
            </a:lvl4pPr>
            <a:lvl5pPr marL="1764806" indent="-19050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5290" y="906781"/>
            <a:ext cx="8313420" cy="437886"/>
          </a:xfrm>
        </p:spPr>
        <p:txBody>
          <a:bodyPr/>
          <a:lstStyle>
            <a:lvl1pPr marL="0" indent="0" algn="ctr">
              <a:buFontTx/>
              <a:buNone/>
              <a:defRPr sz="1300" b="0">
                <a:solidFill>
                  <a:schemeClr val="bg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defRPr>
            </a:lvl1pPr>
            <a:lvl2pPr marL="476260" indent="0" algn="ctr">
              <a:buFontTx/>
              <a:buNone/>
              <a:defRPr sz="2334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907539" indent="0" algn="ctr">
              <a:buFontTx/>
              <a:buNone/>
              <a:defRPr sz="2334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288547" indent="0" algn="ctr">
              <a:buFontTx/>
              <a:buNone/>
              <a:defRPr sz="2334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574303" indent="0" algn="ctr">
              <a:buFontTx/>
              <a:buNone/>
              <a:defRPr sz="2334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51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ING_SIDE_Left_CENTERED_Din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8665" y="2305920"/>
            <a:ext cx="2699141" cy="549321"/>
          </a:xfrm>
          <a:prstGeom prst="rect">
            <a:avLst/>
          </a:prstGeom>
        </p:spPr>
        <p:txBody>
          <a:bodyPr anchor="ctr"/>
          <a:lstStyle>
            <a:lvl1pPr algn="l">
              <a:defRPr sz="1650" b="0" i="0" cap="all" baseline="0">
                <a:solidFill>
                  <a:schemeClr val="bg1">
                    <a:lumMod val="85000"/>
                    <a:lumOff val="15000"/>
                  </a:schemeClr>
                </a:solidFill>
                <a:latin typeface="DINPro-Light" panose="02000504040000020003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062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8216606" y="4768303"/>
            <a:ext cx="838790" cy="264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</p:spTree>
    <p:extLst>
      <p:ext uri="{BB962C8B-B14F-4D97-AF65-F5344CB8AC3E}">
        <p14:creationId xmlns:p14="http://schemas.microsoft.com/office/powerpoint/2010/main" val="1251152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8216605" y="4768303"/>
            <a:ext cx="838790" cy="2644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0"/>
          </a:p>
        </p:txBody>
      </p:sp>
    </p:spTree>
    <p:extLst>
      <p:ext uri="{BB962C8B-B14F-4D97-AF65-F5344CB8AC3E}">
        <p14:creationId xmlns:p14="http://schemas.microsoft.com/office/powerpoint/2010/main" val="30782514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1067-78E7-18A1-A17F-A0B050486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93705"/>
            <a:ext cx="6858000" cy="13387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D9F88-1341-50F3-300B-755BB9C08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185CB-7A01-7117-BC3D-82FD17EF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A543-7AA7-4553-B1BC-DBE9E18C9F28}" type="datetimeFigureOut">
              <a:rPr lang="en-US" smtClean="0"/>
              <a:t>8/26/23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F480B-E2C8-D5C8-E19C-FAFC3687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69E0-A70C-CB12-5502-52D1F29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59D4D-AB26-42B0-8994-BFC0C2B28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415290" y="2325529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1066800" y="545293"/>
            <a:ext cx="765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1066800" y="1617421"/>
            <a:ext cx="3746100" cy="3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  <a:defRPr sz="1500" b="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  <a:defRPr sz="1300" b="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  <a:defRPr sz="1200" b="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>
                <a:solidFill>
                  <a:schemeClr val="lt1"/>
                </a:solidFill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2"/>
          </p:nvPr>
        </p:nvSpPr>
        <p:spPr>
          <a:xfrm>
            <a:off x="4982757" y="1617421"/>
            <a:ext cx="3746100" cy="3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Arial"/>
              <a:buChar char="•"/>
              <a:defRPr sz="1500" b="0">
                <a:solidFill>
                  <a:schemeClr val="dk2"/>
                </a:solidFill>
              </a:defRPr>
            </a:lvl1pPr>
            <a:lvl2pPr marL="91440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Arial"/>
              <a:buChar char="•"/>
              <a:defRPr sz="1300" b="0">
                <a:solidFill>
                  <a:schemeClr val="dk2"/>
                </a:solidFill>
              </a:defRPr>
            </a:lvl2pPr>
            <a:lvl3pPr marL="137160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Arial"/>
              <a:buChar char="•"/>
              <a:defRPr sz="1200" b="0">
                <a:solidFill>
                  <a:schemeClr val="dk2"/>
                </a:solidFill>
              </a:defRPr>
            </a:lvl3pPr>
            <a:lvl4pPr marL="1828800" lvl="3" indent="-32385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>
                <a:solidFill>
                  <a:schemeClr val="lt1"/>
                </a:solidFill>
              </a:defRPr>
            </a:lvl4pPr>
            <a:lvl5pPr marL="228600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 Symbols"/>
              <a:buChar char="▪"/>
              <a:defRPr sz="1500" b="0">
                <a:solidFill>
                  <a:schemeClr val="lt1"/>
                </a:solidFill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rebuchet MS"/>
              <a:buChar char="»"/>
              <a:defRPr sz="15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3"/>
          </p:nvPr>
        </p:nvSpPr>
        <p:spPr>
          <a:xfrm>
            <a:off x="1066800" y="983807"/>
            <a:ext cx="76572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320040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365760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411480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1294581" y="4460526"/>
            <a:ext cx="655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7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726" y="4285105"/>
            <a:ext cx="6288547" cy="86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NUL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4680" y="4635342"/>
            <a:ext cx="317671" cy="44176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519028" y="544610"/>
            <a:ext cx="81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21991" y="1243642"/>
            <a:ext cx="81000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6550" algn="l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655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8976887" y="4398241"/>
            <a:ext cx="81925" cy="81925"/>
          </a:xfrm>
          <a:custGeom>
            <a:avLst/>
            <a:gdLst/>
            <a:ahLst/>
            <a:cxnLst/>
            <a:rect l="l" t="t" r="r" b="b"/>
            <a:pathLst>
              <a:path w="98408" h="98408" extrusionOk="0">
                <a:moveTo>
                  <a:pt x="10436" y="46476"/>
                </a:moveTo>
                <a:lnTo>
                  <a:pt x="45362" y="10436"/>
                </a:lnTo>
                <a:lnTo>
                  <a:pt x="89883" y="53580"/>
                </a:lnTo>
                <a:lnTo>
                  <a:pt x="54957" y="8962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671617" y="4713920"/>
            <a:ext cx="98310" cy="57347"/>
          </a:xfrm>
          <a:custGeom>
            <a:avLst/>
            <a:gdLst/>
            <a:ahLst/>
            <a:cxnLst/>
            <a:rect l="l" t="t" r="r" b="b"/>
            <a:pathLst>
              <a:path w="118090" h="68885" extrusionOk="0">
                <a:moveTo>
                  <a:pt x="72330" y="70362"/>
                </a:moveTo>
                <a:lnTo>
                  <a:pt x="113662" y="28046"/>
                </a:lnTo>
                <a:lnTo>
                  <a:pt x="7381" y="738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8858524" y="4674557"/>
            <a:ext cx="147465" cy="147465"/>
          </a:xfrm>
          <a:custGeom>
            <a:avLst/>
            <a:gdLst/>
            <a:ahLst/>
            <a:cxnLst/>
            <a:rect l="l" t="t" r="r" b="b"/>
            <a:pathLst>
              <a:path w="177135" h="177135" extrusionOk="0">
                <a:moveTo>
                  <a:pt x="152123" y="150073"/>
                </a:moveTo>
                <a:cubicBezTo>
                  <a:pt x="168852" y="133343"/>
                  <a:pt x="176725" y="111694"/>
                  <a:pt x="175741" y="90044"/>
                </a:cubicBezTo>
                <a:cubicBezTo>
                  <a:pt x="175741" y="68394"/>
                  <a:pt x="166884" y="46744"/>
                  <a:pt x="150155" y="30999"/>
                </a:cubicBezTo>
                <a:cubicBezTo>
                  <a:pt x="133425" y="15253"/>
                  <a:pt x="111776" y="7381"/>
                  <a:pt x="90126" y="7381"/>
                </a:cubicBezTo>
                <a:cubicBezTo>
                  <a:pt x="68476" y="7381"/>
                  <a:pt x="46826" y="16237"/>
                  <a:pt x="31081" y="32967"/>
                </a:cubicBezTo>
                <a:cubicBezTo>
                  <a:pt x="14351" y="49696"/>
                  <a:pt x="6479" y="71346"/>
                  <a:pt x="7463" y="92996"/>
                </a:cubicBezTo>
                <a:cubicBezTo>
                  <a:pt x="7463" y="99884"/>
                  <a:pt x="8447" y="105789"/>
                  <a:pt x="10415" y="112678"/>
                </a:cubicBezTo>
                <a:cubicBezTo>
                  <a:pt x="14351" y="110709"/>
                  <a:pt x="18288" y="107757"/>
                  <a:pt x="21240" y="105789"/>
                </a:cubicBezTo>
                <a:cubicBezTo>
                  <a:pt x="21240" y="103821"/>
                  <a:pt x="21240" y="100869"/>
                  <a:pt x="21240" y="98900"/>
                </a:cubicBezTo>
                <a:cubicBezTo>
                  <a:pt x="21240" y="82171"/>
                  <a:pt x="27144" y="65442"/>
                  <a:pt x="39937" y="52648"/>
                </a:cubicBezTo>
                <a:cubicBezTo>
                  <a:pt x="52730" y="39855"/>
                  <a:pt x="69460" y="32967"/>
                  <a:pt x="86189" y="32967"/>
                </a:cubicBezTo>
                <a:cubicBezTo>
                  <a:pt x="102919" y="32967"/>
                  <a:pt x="119648" y="38871"/>
                  <a:pt x="133425" y="51664"/>
                </a:cubicBezTo>
                <a:cubicBezTo>
                  <a:pt x="146219" y="64457"/>
                  <a:pt x="153107" y="81187"/>
                  <a:pt x="153107" y="97916"/>
                </a:cubicBezTo>
                <a:cubicBezTo>
                  <a:pt x="153107" y="114646"/>
                  <a:pt x="147203" y="131375"/>
                  <a:pt x="134410" y="144168"/>
                </a:cubicBezTo>
                <a:cubicBezTo>
                  <a:pt x="121616" y="156961"/>
                  <a:pt x="104887" y="163850"/>
                  <a:pt x="88158" y="163850"/>
                </a:cubicBezTo>
                <a:cubicBezTo>
                  <a:pt x="86189" y="163850"/>
                  <a:pt x="83237" y="163850"/>
                  <a:pt x="81269" y="163850"/>
                </a:cubicBezTo>
                <a:cubicBezTo>
                  <a:pt x="79301" y="167786"/>
                  <a:pt x="76349" y="171723"/>
                  <a:pt x="74380" y="175659"/>
                </a:cubicBezTo>
                <a:cubicBezTo>
                  <a:pt x="81269" y="176643"/>
                  <a:pt x="87173" y="177627"/>
                  <a:pt x="94062" y="177627"/>
                </a:cubicBezTo>
                <a:cubicBezTo>
                  <a:pt x="113744" y="175659"/>
                  <a:pt x="135394" y="166802"/>
                  <a:pt x="152123" y="150073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8819188" y="4623668"/>
            <a:ext cx="237582" cy="237582"/>
          </a:xfrm>
          <a:custGeom>
            <a:avLst/>
            <a:gdLst/>
            <a:ahLst/>
            <a:cxnLst/>
            <a:rect l="l" t="t" r="r" b="b"/>
            <a:pathLst>
              <a:path w="285384" h="285384" extrusionOk="0">
                <a:moveTo>
                  <a:pt x="144218" y="7433"/>
                </a:moveTo>
                <a:cubicBezTo>
                  <a:pt x="108791" y="8417"/>
                  <a:pt x="73364" y="22195"/>
                  <a:pt x="46793" y="49749"/>
                </a:cubicBezTo>
                <a:cubicBezTo>
                  <a:pt x="20223" y="77303"/>
                  <a:pt x="6446" y="112730"/>
                  <a:pt x="7430" y="148157"/>
                </a:cubicBezTo>
                <a:cubicBezTo>
                  <a:pt x="7430" y="163903"/>
                  <a:pt x="10382" y="180632"/>
                  <a:pt x="16287" y="195393"/>
                </a:cubicBezTo>
                <a:cubicBezTo>
                  <a:pt x="17271" y="195393"/>
                  <a:pt x="17271" y="195393"/>
                  <a:pt x="18255" y="194409"/>
                </a:cubicBezTo>
                <a:cubicBezTo>
                  <a:pt x="21207" y="193425"/>
                  <a:pt x="24159" y="191457"/>
                  <a:pt x="26128" y="190473"/>
                </a:cubicBezTo>
                <a:cubicBezTo>
                  <a:pt x="22191" y="178664"/>
                  <a:pt x="20223" y="166855"/>
                  <a:pt x="20223" y="154062"/>
                </a:cubicBezTo>
                <a:cubicBezTo>
                  <a:pt x="20223" y="123555"/>
                  <a:pt x="31048" y="93049"/>
                  <a:pt x="53682" y="69431"/>
                </a:cubicBezTo>
                <a:cubicBezTo>
                  <a:pt x="76316" y="45813"/>
                  <a:pt x="106822" y="34004"/>
                  <a:pt x="137329" y="33019"/>
                </a:cubicBezTo>
                <a:cubicBezTo>
                  <a:pt x="167836" y="32035"/>
                  <a:pt x="198342" y="42860"/>
                  <a:pt x="221960" y="66478"/>
                </a:cubicBezTo>
                <a:cubicBezTo>
                  <a:pt x="245578" y="89112"/>
                  <a:pt x="257387" y="118635"/>
                  <a:pt x="257387" y="149141"/>
                </a:cubicBezTo>
                <a:cubicBezTo>
                  <a:pt x="257387" y="179648"/>
                  <a:pt x="246562" y="210155"/>
                  <a:pt x="223928" y="233773"/>
                </a:cubicBezTo>
                <a:cubicBezTo>
                  <a:pt x="201295" y="257391"/>
                  <a:pt x="170788" y="269200"/>
                  <a:pt x="140281" y="270184"/>
                </a:cubicBezTo>
                <a:cubicBezTo>
                  <a:pt x="128472" y="270184"/>
                  <a:pt x="115679" y="269200"/>
                  <a:pt x="103870" y="265263"/>
                </a:cubicBezTo>
                <a:cubicBezTo>
                  <a:pt x="102886" y="268216"/>
                  <a:pt x="100918" y="271168"/>
                  <a:pt x="99934" y="274120"/>
                </a:cubicBezTo>
                <a:cubicBezTo>
                  <a:pt x="99934" y="275104"/>
                  <a:pt x="99934" y="275104"/>
                  <a:pt x="98950" y="276088"/>
                </a:cubicBezTo>
                <a:cubicBezTo>
                  <a:pt x="114695" y="281009"/>
                  <a:pt x="130440" y="283961"/>
                  <a:pt x="147170" y="283961"/>
                </a:cubicBezTo>
                <a:cubicBezTo>
                  <a:pt x="182597" y="282977"/>
                  <a:pt x="218024" y="269200"/>
                  <a:pt x="244594" y="241645"/>
                </a:cubicBezTo>
                <a:cubicBezTo>
                  <a:pt x="273133" y="212123"/>
                  <a:pt x="283958" y="175712"/>
                  <a:pt x="283958" y="143237"/>
                </a:cubicBezTo>
                <a:cubicBezTo>
                  <a:pt x="283958" y="107810"/>
                  <a:pt x="269196" y="73367"/>
                  <a:pt x="241642" y="46797"/>
                </a:cubicBezTo>
                <a:cubicBezTo>
                  <a:pt x="216056" y="19242"/>
                  <a:pt x="179645" y="6449"/>
                  <a:pt x="144218" y="7433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8673257" y="4713920"/>
            <a:ext cx="98310" cy="57347"/>
          </a:xfrm>
          <a:custGeom>
            <a:avLst/>
            <a:gdLst/>
            <a:ahLst/>
            <a:cxnLst/>
            <a:rect l="l" t="t" r="r" b="b"/>
            <a:pathLst>
              <a:path w="118090" h="68885" extrusionOk="0">
                <a:moveTo>
                  <a:pt x="72330" y="69378"/>
                </a:moveTo>
                <a:lnTo>
                  <a:pt x="112678" y="28046"/>
                </a:lnTo>
                <a:lnTo>
                  <a:pt x="7381" y="738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8980783" y="4400653"/>
            <a:ext cx="73732" cy="73732"/>
          </a:xfrm>
          <a:custGeom>
            <a:avLst/>
            <a:gdLst/>
            <a:ahLst/>
            <a:cxnLst/>
            <a:rect l="l" t="t" r="r" b="b"/>
            <a:pathLst>
              <a:path w="88567" h="88567" extrusionOk="0">
                <a:moveTo>
                  <a:pt x="7381" y="43792"/>
                </a:moveTo>
                <a:lnTo>
                  <a:pt x="51664" y="86107"/>
                </a:lnTo>
                <a:lnTo>
                  <a:pt x="87091" y="49696"/>
                </a:lnTo>
                <a:lnTo>
                  <a:pt x="42808" y="7381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8825057" y="4625444"/>
            <a:ext cx="49155" cy="49155"/>
          </a:xfrm>
          <a:custGeom>
            <a:avLst/>
            <a:gdLst/>
            <a:ahLst/>
            <a:cxnLst/>
            <a:rect l="l" t="t" r="r" b="b"/>
            <a:pathLst>
              <a:path w="59045" h="59045" extrusionOk="0">
                <a:moveTo>
                  <a:pt x="10436" y="51435"/>
                </a:moveTo>
                <a:lnTo>
                  <a:pt x="50145" y="10436"/>
                </a:lnTo>
                <a:lnTo>
                  <a:pt x="50851" y="11121"/>
                </a:lnTo>
                <a:lnTo>
                  <a:pt x="11143" y="5211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8774163" y="4676963"/>
            <a:ext cx="49155" cy="49155"/>
          </a:xfrm>
          <a:custGeom>
            <a:avLst/>
            <a:gdLst/>
            <a:ahLst/>
            <a:cxnLst/>
            <a:rect l="l" t="t" r="r" b="b"/>
            <a:pathLst>
              <a:path w="59045" h="59045" extrusionOk="0">
                <a:moveTo>
                  <a:pt x="10436" y="52124"/>
                </a:moveTo>
                <a:lnTo>
                  <a:pt x="50847" y="10436"/>
                </a:lnTo>
                <a:lnTo>
                  <a:pt x="51553" y="11121"/>
                </a:lnTo>
                <a:lnTo>
                  <a:pt x="11143" y="52809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727382" y="4731142"/>
            <a:ext cx="40962" cy="40962"/>
          </a:xfrm>
          <a:custGeom>
            <a:avLst/>
            <a:gdLst/>
            <a:ahLst/>
            <a:cxnLst/>
            <a:rect l="l" t="t" r="r" b="b"/>
            <a:pathLst>
              <a:path w="49204" h="49204" extrusionOk="0">
                <a:moveTo>
                  <a:pt x="8365" y="49696"/>
                </a:moveTo>
                <a:lnTo>
                  <a:pt x="48712" y="7381"/>
                </a:lnTo>
                <a:lnTo>
                  <a:pt x="47728" y="7381"/>
                </a:lnTo>
                <a:lnTo>
                  <a:pt x="7381" y="48712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9015828" y="4433877"/>
            <a:ext cx="40962" cy="40962"/>
          </a:xfrm>
          <a:custGeom>
            <a:avLst/>
            <a:gdLst/>
            <a:ahLst/>
            <a:cxnLst/>
            <a:rect l="l" t="t" r="r" b="b"/>
            <a:pathLst>
              <a:path w="49204" h="49204" extrusionOk="0">
                <a:moveTo>
                  <a:pt x="10437" y="46482"/>
                </a:moveTo>
                <a:lnTo>
                  <a:pt x="45363" y="10437"/>
                </a:lnTo>
                <a:lnTo>
                  <a:pt x="46070" y="11122"/>
                </a:lnTo>
                <a:lnTo>
                  <a:pt x="11144" y="47167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8917637" y="4536785"/>
            <a:ext cx="40962" cy="40962"/>
          </a:xfrm>
          <a:custGeom>
            <a:avLst/>
            <a:gdLst/>
            <a:ahLst/>
            <a:cxnLst/>
            <a:rect l="l" t="t" r="r" b="b"/>
            <a:pathLst>
              <a:path w="49204" h="49204" extrusionOk="0">
                <a:moveTo>
                  <a:pt x="46744" y="7381"/>
                </a:moveTo>
                <a:cubicBezTo>
                  <a:pt x="45760" y="8365"/>
                  <a:pt x="44776" y="8365"/>
                  <a:pt x="43792" y="9349"/>
                </a:cubicBezTo>
                <a:lnTo>
                  <a:pt x="7381" y="46744"/>
                </a:lnTo>
                <a:lnTo>
                  <a:pt x="8365" y="47728"/>
                </a:lnTo>
                <a:lnTo>
                  <a:pt x="46744" y="7381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8966842" y="4484301"/>
            <a:ext cx="40962" cy="40962"/>
          </a:xfrm>
          <a:custGeom>
            <a:avLst/>
            <a:gdLst/>
            <a:ahLst/>
            <a:cxnLst/>
            <a:rect l="l" t="t" r="r" b="b"/>
            <a:pathLst>
              <a:path w="49204" h="49204" extrusionOk="0">
                <a:moveTo>
                  <a:pt x="48712" y="7381"/>
                </a:moveTo>
                <a:lnTo>
                  <a:pt x="48712" y="7381"/>
                </a:lnTo>
                <a:lnTo>
                  <a:pt x="8365" y="47728"/>
                </a:lnTo>
                <a:cubicBezTo>
                  <a:pt x="8365" y="48712"/>
                  <a:pt x="7381" y="49696"/>
                  <a:pt x="7381" y="50680"/>
                </a:cubicBezTo>
                <a:lnTo>
                  <a:pt x="48712" y="7381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76200" tIns="38075" rIns="76200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76200" rIns="76200" bIns="76200" anchor="t" anchorCtr="0">
            <a:noAutofit/>
          </a:bodyPr>
          <a:lstStyle>
            <a:lvl1pPr lvl="0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r" rtl="0">
              <a:buNone/>
              <a:defRPr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2338483-5C2E-D089-F64A-1187ED2436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5870" y="109671"/>
            <a:ext cx="7512263" cy="23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6" tIns="45690" rIns="91386" bIns="4569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607542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1000" b="0" cap="all" baseline="0">
          <a:solidFill>
            <a:schemeClr val="tx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5pPr>
      <a:lvl6pPr marL="512508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6pPr>
      <a:lvl7pPr marL="1025015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7pPr>
      <a:lvl8pPr marL="1537520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8pPr>
      <a:lvl9pPr marL="2050012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NVIDIA Sans" panose="020B0503020203020204" pitchFamily="34" charset="0"/>
        </a:defRPr>
      </a:lvl9pPr>
    </p:titleStyle>
    <p:bodyStyle>
      <a:lvl1pPr marL="384381" indent="-384381" algn="l" rtl="0" fontAlgn="base">
        <a:lnSpc>
          <a:spcPct val="100000"/>
        </a:lnSpc>
        <a:spcBef>
          <a:spcPts val="404"/>
        </a:spcBef>
        <a:spcAft>
          <a:spcPct val="0"/>
        </a:spcAft>
        <a:buSzPct val="100000"/>
        <a:buFontTx/>
        <a:buBlip>
          <a:blip r:embed="rId6"/>
        </a:buBlip>
        <a:defRPr sz="3230" b="0">
          <a:solidFill>
            <a:schemeClr val="bg2">
              <a:lumMod val="50000"/>
            </a:schemeClr>
          </a:solidFill>
          <a:latin typeface="NVIDIA Sans" panose="020B0503020203020204" pitchFamily="34" charset="0"/>
          <a:ea typeface="+mn-ea"/>
          <a:cs typeface="+mn-cs"/>
        </a:defRPr>
      </a:lvl1pPr>
      <a:lvl2pPr marL="1025015" indent="-384381" algn="l" rtl="0" fontAlgn="base">
        <a:lnSpc>
          <a:spcPct val="100000"/>
        </a:lnSpc>
        <a:spcBef>
          <a:spcPts val="404"/>
        </a:spcBef>
        <a:spcAft>
          <a:spcPct val="0"/>
        </a:spcAft>
        <a:buSzPct val="100000"/>
        <a:buFontTx/>
        <a:buBlip>
          <a:blip r:embed="rId6"/>
        </a:buBlip>
        <a:defRPr sz="2961" b="0">
          <a:solidFill>
            <a:schemeClr val="bg2">
              <a:lumMod val="50000"/>
            </a:schemeClr>
          </a:solidFill>
          <a:latin typeface="NVIDIA Sans" panose="020B0503020203020204" pitchFamily="34" charset="0"/>
        </a:defRPr>
      </a:lvl2pPr>
      <a:lvl3pPr marL="1537520" indent="-316746" algn="l" rtl="0" fontAlgn="base">
        <a:spcBef>
          <a:spcPct val="20000"/>
        </a:spcBef>
        <a:spcAft>
          <a:spcPct val="0"/>
        </a:spcAft>
        <a:buSzPct val="100000"/>
        <a:buFontTx/>
        <a:buBlip>
          <a:blip r:embed="rId7"/>
        </a:buBlip>
        <a:defRPr sz="2019" b="0">
          <a:solidFill>
            <a:schemeClr val="tx1"/>
          </a:solidFill>
          <a:latin typeface="NVIDIA Sans" panose="020B0503020203020204" pitchFamily="34" charset="0"/>
        </a:defRPr>
      </a:lvl3pPr>
      <a:lvl4pPr marL="1989512" indent="-256253" algn="l" rtl="0" fontAlgn="base">
        <a:spcBef>
          <a:spcPct val="20000"/>
        </a:spcBef>
        <a:spcAft>
          <a:spcPct val="0"/>
        </a:spcAft>
        <a:buChar char="–"/>
        <a:defRPr sz="2243">
          <a:solidFill>
            <a:schemeClr val="bg1"/>
          </a:solidFill>
          <a:latin typeface="+mn-lt"/>
        </a:defRPr>
      </a:lvl4pPr>
      <a:lvl5pPr marL="2373893" indent="-256253" algn="l" rtl="0" fontAlgn="base">
        <a:spcBef>
          <a:spcPct val="20000"/>
        </a:spcBef>
        <a:spcAft>
          <a:spcPct val="0"/>
        </a:spcAft>
        <a:buChar char="»"/>
        <a:defRPr sz="2243">
          <a:solidFill>
            <a:schemeClr val="bg1"/>
          </a:solidFill>
          <a:latin typeface="+mn-lt"/>
        </a:defRPr>
      </a:lvl5pPr>
      <a:lvl6pPr marL="2886400" indent="-256253" algn="l" rtl="0" eaLnBrk="1" fontAlgn="base" hangingPunct="1">
        <a:spcBef>
          <a:spcPct val="20000"/>
        </a:spcBef>
        <a:spcAft>
          <a:spcPct val="0"/>
        </a:spcAft>
        <a:buChar char="»"/>
        <a:defRPr sz="2243">
          <a:solidFill>
            <a:schemeClr val="bg1"/>
          </a:solidFill>
          <a:latin typeface="+mn-lt"/>
        </a:defRPr>
      </a:lvl6pPr>
      <a:lvl7pPr marL="3398891" indent="-256253" algn="l" rtl="0" eaLnBrk="1" fontAlgn="base" hangingPunct="1">
        <a:spcBef>
          <a:spcPct val="20000"/>
        </a:spcBef>
        <a:spcAft>
          <a:spcPct val="0"/>
        </a:spcAft>
        <a:buChar char="»"/>
        <a:defRPr sz="2243">
          <a:solidFill>
            <a:schemeClr val="bg1"/>
          </a:solidFill>
          <a:latin typeface="+mn-lt"/>
        </a:defRPr>
      </a:lvl7pPr>
      <a:lvl8pPr marL="3911396" indent="-256253" algn="l" rtl="0" eaLnBrk="1" fontAlgn="base" hangingPunct="1">
        <a:spcBef>
          <a:spcPct val="20000"/>
        </a:spcBef>
        <a:spcAft>
          <a:spcPct val="0"/>
        </a:spcAft>
        <a:buChar char="»"/>
        <a:defRPr sz="2243">
          <a:solidFill>
            <a:schemeClr val="bg1"/>
          </a:solidFill>
          <a:latin typeface="+mn-lt"/>
        </a:defRPr>
      </a:lvl8pPr>
      <a:lvl9pPr marL="4423898" indent="-256253" algn="l" rtl="0" eaLnBrk="1" fontAlgn="base" hangingPunct="1">
        <a:spcBef>
          <a:spcPct val="20000"/>
        </a:spcBef>
        <a:spcAft>
          <a:spcPct val="0"/>
        </a:spcAft>
        <a:buChar char="»"/>
        <a:defRPr sz="224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1pPr>
      <a:lvl2pPr marL="512508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2pPr>
      <a:lvl3pPr marL="1025015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3pPr>
      <a:lvl4pPr marL="1537520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4pPr>
      <a:lvl5pPr marL="2050012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5pPr>
      <a:lvl6pPr marL="2562516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6pPr>
      <a:lvl7pPr marL="3075021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587520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4100021" algn="l" defTabSz="1025015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28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8515350" y="4876104"/>
            <a:ext cx="628650" cy="268196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00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609461A-43C0-E7F8-609B-57A76BADB531}"/>
              </a:ext>
            </a:extLst>
          </p:cNvPr>
          <p:cNvSpPr txBox="1">
            <a:spLocks/>
          </p:cNvSpPr>
          <p:nvPr userDrawn="1"/>
        </p:nvSpPr>
        <p:spPr>
          <a:xfrm>
            <a:off x="6451274" y="4828735"/>
            <a:ext cx="2005627" cy="273844"/>
          </a:xfrm>
          <a:prstGeom prst="rect">
            <a:avLst/>
          </a:prstGeom>
        </p:spPr>
        <p:txBody>
          <a:bodyPr vert="horz" lIns="22860" tIns="11430" rIns="22860" bIns="1143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z="600" smtClean="0">
                <a:latin typeface="+mn-lt"/>
              </a:rPr>
              <a:pPr/>
              <a:t>‹#›</a:t>
            </a:fld>
            <a:endParaRPr lang="en-US" sz="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77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21460"/>
            <a:ext cx="8229600" cy="300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86" tIns="45690" rIns="91386" bIns="4569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35551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6" r:id="rId14"/>
    <p:sldLayoutId id="2147483767" r:id="rId15"/>
    <p:sldLayoutId id="2147483768" r:id="rId16"/>
    <p:sldLayoutId id="214748376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1500" b="0" i="0" cap="all" baseline="0">
          <a:solidFill>
            <a:schemeClr val="tx1"/>
          </a:solidFill>
          <a:latin typeface="DINPro-Light" panose="02000504040000020003" pitchFamily="50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5pPr>
      <a:lvl6pPr marL="512559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6pPr>
      <a:lvl7pPr marL="1025117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7pPr>
      <a:lvl8pPr marL="1537674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8pPr>
      <a:lvl9pPr marL="2050217" algn="l" rtl="0" eaLnBrk="1" fontAlgn="base" hangingPunct="1">
        <a:spcBef>
          <a:spcPct val="0"/>
        </a:spcBef>
        <a:spcAft>
          <a:spcPct val="0"/>
        </a:spcAft>
        <a:defRPr sz="3589" b="1">
          <a:solidFill>
            <a:srgbClr val="73B900"/>
          </a:solidFill>
          <a:latin typeface="Arial" charset="0"/>
        </a:defRPr>
      </a:lvl9pPr>
    </p:titleStyle>
    <p:bodyStyle>
      <a:lvl1pPr marL="384420" indent="-384420" algn="l" rtl="0" fontAlgn="base">
        <a:lnSpc>
          <a:spcPct val="100000"/>
        </a:lnSpc>
        <a:spcBef>
          <a:spcPts val="404"/>
        </a:spcBef>
        <a:spcAft>
          <a:spcPct val="0"/>
        </a:spcAft>
        <a:buSzPct val="100000"/>
        <a:buFontTx/>
        <a:buBlip>
          <a:blip r:embed="rId19"/>
        </a:buBlip>
        <a:defRPr sz="3231" b="0">
          <a:solidFill>
            <a:schemeClr val="bg2">
              <a:lumMod val="50000"/>
            </a:schemeClr>
          </a:solidFill>
          <a:latin typeface="Trebuchet MS" pitchFamily="34" charset="0"/>
          <a:ea typeface="+mn-ea"/>
          <a:cs typeface="+mn-cs"/>
        </a:defRPr>
      </a:lvl1pPr>
      <a:lvl2pPr marL="1025117" indent="-384420" algn="l" rtl="0" fontAlgn="base">
        <a:lnSpc>
          <a:spcPct val="100000"/>
        </a:lnSpc>
        <a:spcBef>
          <a:spcPts val="404"/>
        </a:spcBef>
        <a:spcAft>
          <a:spcPct val="0"/>
        </a:spcAft>
        <a:buSzPct val="100000"/>
        <a:buFontTx/>
        <a:buBlip>
          <a:blip r:embed="rId19"/>
        </a:buBlip>
        <a:defRPr sz="2962" b="0">
          <a:solidFill>
            <a:schemeClr val="bg2">
              <a:lumMod val="50000"/>
            </a:schemeClr>
          </a:solidFill>
          <a:latin typeface="Trebuchet MS" pitchFamily="34" charset="0"/>
        </a:defRPr>
      </a:lvl2pPr>
      <a:lvl3pPr marL="1537674" indent="-316778" algn="l" rtl="0" fontAlgn="base">
        <a:spcBef>
          <a:spcPct val="20000"/>
        </a:spcBef>
        <a:spcAft>
          <a:spcPct val="0"/>
        </a:spcAft>
        <a:buSzPct val="100000"/>
        <a:buFontTx/>
        <a:buBlip>
          <a:blip r:embed="rId19"/>
        </a:buBlip>
        <a:defRPr sz="2019" b="0">
          <a:solidFill>
            <a:schemeClr val="tx1"/>
          </a:solidFill>
          <a:latin typeface="Trebuchet MS" pitchFamily="34" charset="0"/>
        </a:defRPr>
      </a:lvl3pPr>
      <a:lvl4pPr marL="1989711" indent="-256279" algn="l" rtl="0" fontAlgn="base">
        <a:spcBef>
          <a:spcPct val="20000"/>
        </a:spcBef>
        <a:spcAft>
          <a:spcPct val="0"/>
        </a:spcAft>
        <a:buChar char="–"/>
        <a:defRPr sz="2244">
          <a:solidFill>
            <a:schemeClr val="bg1"/>
          </a:solidFill>
          <a:latin typeface="+mn-lt"/>
        </a:defRPr>
      </a:lvl4pPr>
      <a:lvl5pPr marL="2374131" indent="-256279" algn="l" rtl="0" fontAlgn="base">
        <a:spcBef>
          <a:spcPct val="20000"/>
        </a:spcBef>
        <a:spcAft>
          <a:spcPct val="0"/>
        </a:spcAft>
        <a:buChar char="»"/>
        <a:defRPr sz="2244">
          <a:solidFill>
            <a:schemeClr val="bg1"/>
          </a:solidFill>
          <a:latin typeface="+mn-lt"/>
        </a:defRPr>
      </a:lvl5pPr>
      <a:lvl6pPr marL="2886688" indent="-256279" algn="l" rtl="0" eaLnBrk="1" fontAlgn="base" hangingPunct="1">
        <a:spcBef>
          <a:spcPct val="20000"/>
        </a:spcBef>
        <a:spcAft>
          <a:spcPct val="0"/>
        </a:spcAft>
        <a:buChar char="»"/>
        <a:defRPr sz="2244">
          <a:solidFill>
            <a:schemeClr val="bg1"/>
          </a:solidFill>
          <a:latin typeface="+mn-lt"/>
        </a:defRPr>
      </a:lvl6pPr>
      <a:lvl7pPr marL="3399232" indent="-256279" algn="l" rtl="0" eaLnBrk="1" fontAlgn="base" hangingPunct="1">
        <a:spcBef>
          <a:spcPct val="20000"/>
        </a:spcBef>
        <a:spcAft>
          <a:spcPct val="0"/>
        </a:spcAft>
        <a:buChar char="»"/>
        <a:defRPr sz="2244">
          <a:solidFill>
            <a:schemeClr val="bg1"/>
          </a:solidFill>
          <a:latin typeface="+mn-lt"/>
        </a:defRPr>
      </a:lvl7pPr>
      <a:lvl8pPr marL="3911787" indent="-256279" algn="l" rtl="0" eaLnBrk="1" fontAlgn="base" hangingPunct="1">
        <a:spcBef>
          <a:spcPct val="20000"/>
        </a:spcBef>
        <a:spcAft>
          <a:spcPct val="0"/>
        </a:spcAft>
        <a:buChar char="»"/>
        <a:defRPr sz="2244">
          <a:solidFill>
            <a:schemeClr val="bg1"/>
          </a:solidFill>
          <a:latin typeface="+mn-lt"/>
        </a:defRPr>
      </a:lvl8pPr>
      <a:lvl9pPr marL="4424340" indent="-256279" algn="l" rtl="0" eaLnBrk="1" fontAlgn="base" hangingPunct="1">
        <a:spcBef>
          <a:spcPct val="20000"/>
        </a:spcBef>
        <a:spcAft>
          <a:spcPct val="0"/>
        </a:spcAft>
        <a:buChar char="»"/>
        <a:defRPr sz="2244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1pPr>
      <a:lvl2pPr marL="512559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2pPr>
      <a:lvl3pPr marL="1025117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3pPr>
      <a:lvl4pPr marL="1537674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4pPr>
      <a:lvl5pPr marL="2050217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5pPr>
      <a:lvl6pPr marL="2562772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6pPr>
      <a:lvl7pPr marL="3075329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7pPr>
      <a:lvl8pPr marL="3587879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8pPr>
      <a:lvl9pPr marL="4100431" algn="l" defTabSz="1025117" rtl="0" eaLnBrk="1" latinLnBrk="0" hangingPunct="1">
        <a:defRPr sz="20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Megatron-L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253" y="3426229"/>
            <a:ext cx="7573761" cy="1234440"/>
          </a:xfrm>
        </p:spPr>
        <p:txBody>
          <a:bodyPr/>
          <a:lstStyle/>
          <a:p>
            <a:r>
              <a:rPr lang="en-US" dirty="0"/>
              <a:t>Megatron-LM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Bryan Catanzaro, VP Applied Deep Learning Research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Interleaving Pipeline Schedule</a:t>
            </a:r>
            <a:endParaRPr/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5" y="1235075"/>
            <a:ext cx="8398826" cy="37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Interleaving Schedule Results</a:t>
            </a:r>
            <a:endParaRPr dirty="0"/>
          </a:p>
        </p:txBody>
      </p:sp>
      <p:sp>
        <p:nvSpPr>
          <p:cNvPr id="286" name="Google Shape;286;p41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3042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Interleaving more effective at small batch sizes</a:t>
            </a:r>
            <a:br>
              <a:rPr lang="en" dirty="0"/>
            </a:br>
            <a:endParaRPr dirty="0"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dirty="0"/>
              <a:t>Good for strong scaling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88" name="Google Shape;2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50" y="1573350"/>
            <a:ext cx="5137150" cy="2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5546750" y="4099875"/>
            <a:ext cx="267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175B GPT-3 model on 96 GPUs (no data parallelism)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Sequence Parallelism</a:t>
            </a:r>
            <a:endParaRPr dirty="0"/>
          </a:p>
        </p:txBody>
      </p:sp>
      <p:sp>
        <p:nvSpPr>
          <p:cNvPr id="302" name="Google Shape;302;p43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4050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Activations require a substantial amount of memory for large models.</a:t>
            </a:r>
            <a:br>
              <a:rPr lang="en"/>
            </a:br>
            <a:endParaRPr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Tensor parallelism can only reduce parts of activations memory (dropout and layernorms are duplicated)</a:t>
            </a:r>
            <a:br>
              <a:rPr lang="en"/>
            </a:br>
            <a:endParaRPr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Standard full activation recomputation introduces </a:t>
            </a:r>
            <a:r>
              <a:rPr lang="en" b="1">
                <a:solidFill>
                  <a:srgbClr val="FF0000"/>
                </a:solidFill>
              </a:rPr>
              <a:t>30-40% computational overhead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5292150" y="3956750"/>
            <a:ext cx="333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Required memory for </a:t>
            </a:r>
            <a:br>
              <a:rPr lang="en" sz="13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tensor + pipeline parallelism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5150575" y="1245813"/>
            <a:ext cx="333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Red line</a:t>
            </a:r>
            <a:r>
              <a:rPr lang="en" sz="1100">
                <a:latin typeface="Trebuchet MS"/>
                <a:ea typeface="Trebuchet MS"/>
                <a:cs typeface="Trebuchet MS"/>
                <a:sym typeface="Trebuchet MS"/>
              </a:rPr>
              <a:t> shows A100/H100 memory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666227"/>
            <a:ext cx="4419599" cy="22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12" name="Google Shape;312;p44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5961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Sequence parallelism + Selective activation recomputation</a:t>
            </a: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4" name="Google Shape;314;p44"/>
          <p:cNvSpPr txBox="1"/>
          <p:nvPr/>
        </p:nvSpPr>
        <p:spPr>
          <a:xfrm>
            <a:off x="762545" y="3923084"/>
            <a:ext cx="400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Trebuchet MS"/>
                <a:ea typeface="Trebuchet MS"/>
                <a:cs typeface="Trebuchet MS"/>
                <a:sym typeface="Trebuchet MS"/>
              </a:rPr>
              <a:t>Percentage of required activation memory compared to the </a:t>
            </a:r>
            <a:r>
              <a:rPr lang="en" sz="1300" dirty="0" err="1">
                <a:latin typeface="Trebuchet MS"/>
                <a:ea typeface="Trebuchet MS"/>
                <a:cs typeface="Trebuchet MS"/>
                <a:sym typeface="Trebuchet MS"/>
              </a:rPr>
              <a:t>tensor+pipeline</a:t>
            </a:r>
            <a:r>
              <a:rPr lang="en" sz="1300" dirty="0">
                <a:latin typeface="Trebuchet MS"/>
                <a:ea typeface="Trebuchet MS"/>
                <a:cs typeface="Trebuchet MS"/>
                <a:sym typeface="Trebuchet MS"/>
              </a:rPr>
              <a:t> parallel baseline.</a:t>
            </a:r>
            <a:endParaRPr sz="13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316" y="2071117"/>
            <a:ext cx="4574570" cy="182873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947575" y="1564150"/>
            <a:ext cx="6966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56.3% MFU for 1T parameter model on 512 A100 GPUs</a:t>
            </a:r>
            <a:endParaRPr sz="1600" b="1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" name="Google Shape;398;p51">
            <a:extLst>
              <a:ext uri="{FF2B5EF4-FFF2-40B4-BE49-F238E27FC236}">
                <a16:creationId xmlns:a16="http://schemas.microsoft.com/office/drawing/2014/main" id="{8E28374E-8376-F2BD-37FF-3F1EF8EC9801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70" y="1936488"/>
            <a:ext cx="3900599" cy="24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01;p51">
            <a:extLst>
              <a:ext uri="{FF2B5EF4-FFF2-40B4-BE49-F238E27FC236}">
                <a16:creationId xmlns:a16="http://schemas.microsoft.com/office/drawing/2014/main" id="{13901DD9-DA4E-71C0-4A95-978394543E2D}"/>
              </a:ext>
            </a:extLst>
          </p:cNvPr>
          <p:cNvSpPr txBox="1"/>
          <p:nvPr/>
        </p:nvSpPr>
        <p:spPr>
          <a:xfrm>
            <a:off x="5172770" y="4384763"/>
            <a:ext cx="400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Per-layer breakdown; baseline is the case with no activation recomputation or sequence parallelism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End-to-end Results: Measured Strong Scaling</a:t>
            </a:r>
            <a:endParaRPr/>
          </a:p>
        </p:txBody>
      </p:sp>
      <p:sp>
        <p:nvSpPr>
          <p:cNvPr id="423" name="Google Shape;423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398591" y="4349651"/>
            <a:ext cx="587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32x increase in number of GPUs for fixed model size and batch size</a:t>
            </a:r>
            <a:endParaRPr/>
          </a:p>
        </p:txBody>
      </p:sp>
      <p:pic>
        <p:nvPicPr>
          <p:cNvPr id="425" name="Google Shape;425;p54" title="Chart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91" y="1260851"/>
            <a:ext cx="5019816" cy="30881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66706D-B8E7-F436-BAA7-D385608B7F99}"/>
              </a:ext>
            </a:extLst>
          </p:cNvPr>
          <p:cNvSpPr txBox="1"/>
          <p:nvPr/>
        </p:nvSpPr>
        <p:spPr>
          <a:xfrm>
            <a:off x="4079020" y="3986449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(A100)</a:t>
            </a:r>
          </a:p>
        </p:txBody>
      </p:sp>
      <p:sp>
        <p:nvSpPr>
          <p:cNvPr id="3" name="Donut 2">
            <a:extLst>
              <a:ext uri="{FF2B5EF4-FFF2-40B4-BE49-F238E27FC236}">
                <a16:creationId xmlns:a16="http://schemas.microsoft.com/office/drawing/2014/main" id="{AC6BDF9E-70E6-1972-D935-72D94338FB1A}"/>
              </a:ext>
            </a:extLst>
          </p:cNvPr>
          <p:cNvSpPr/>
          <p:nvPr/>
        </p:nvSpPr>
        <p:spPr>
          <a:xfrm>
            <a:off x="4214191" y="1836751"/>
            <a:ext cx="1781092" cy="978011"/>
          </a:xfrm>
          <a:prstGeom prst="donut">
            <a:avLst>
              <a:gd name="adj" fmla="val 623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FE999-E172-A070-2C60-BEE2053DBD35}"/>
              </a:ext>
            </a:extLst>
          </p:cNvPr>
          <p:cNvSpPr txBox="1"/>
          <p:nvPr/>
        </p:nvSpPr>
        <p:spPr>
          <a:xfrm>
            <a:off x="6269591" y="2003729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work to do here</a:t>
            </a:r>
            <a:br>
              <a:rPr lang="en-US" dirty="0"/>
            </a:br>
            <a:r>
              <a:rPr lang="en-US" dirty="0"/>
              <a:t>And Beyond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EECC5C-D6F3-7303-2FCD-6916697A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5628D-BAF8-EA75-3CE0-EF2482623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4FBF50-AC76-444F-F48E-A1C83B067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1580"/>
            <a:ext cx="4420428" cy="3412998"/>
          </a:xfrm>
        </p:spPr>
        <p:txBody>
          <a:bodyPr/>
          <a:lstStyle/>
          <a:p>
            <a:r>
              <a:rPr lang="en-US" dirty="0"/>
              <a:t>Language models are the biggest compute challenge of our time</a:t>
            </a:r>
          </a:p>
          <a:p>
            <a:r>
              <a:rPr lang="en-US" dirty="0"/>
              <a:t>Megatron-LM is a research project for big transformers</a:t>
            </a:r>
          </a:p>
          <a:p>
            <a:r>
              <a:rPr lang="en-US" dirty="0"/>
              <a:t>Megatron technologies productized as part of NVIDIA </a:t>
            </a:r>
            <a:r>
              <a:rPr lang="en-US" dirty="0" err="1"/>
              <a:t>NeMo</a:t>
            </a:r>
            <a:endParaRPr lang="en-US" dirty="0"/>
          </a:p>
          <a:p>
            <a:r>
              <a:rPr lang="en-US" dirty="0"/>
              <a:t>Current work focuses on multimodality and more complex training setups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golden age for AI systems: so much more than chips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D5B1B-C030-EAD8-A154-F5F814859815}"/>
              </a:ext>
            </a:extLst>
          </p:cNvPr>
          <p:cNvSpPr txBox="1"/>
          <p:nvPr/>
        </p:nvSpPr>
        <p:spPr>
          <a:xfrm>
            <a:off x="0" y="4834313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@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ctnzr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72A83C16-08E4-BC94-7FF8-6FE93BA298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419" y="1211580"/>
            <a:ext cx="3711914" cy="31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9CE508D-0645-42C6-8ED0-B5DEB1802F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2E361A5-467B-4656-A023-6EA81A2E7B67}"/>
              </a:ext>
            </a:extLst>
          </p:cNvPr>
          <p:cNvSpPr txBox="1"/>
          <p:nvPr/>
        </p:nvSpPr>
        <p:spPr>
          <a:xfrm>
            <a:off x="268886" y="3057593"/>
            <a:ext cx="2394800" cy="12066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15602" fontAlgn="base">
              <a:lnSpc>
                <a:spcPct val="165000"/>
              </a:lnSpc>
              <a:spcBef>
                <a:spcPct val="0"/>
              </a:spcBef>
              <a:spcAft>
                <a:spcPts val="960"/>
              </a:spcAft>
              <a:buClrTx/>
            </a:pPr>
            <a: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  <a:t>Incredible speed-ups take more than</a:t>
            </a:r>
            <a:b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  <a:t>just powerful chips</a:t>
            </a:r>
          </a:p>
          <a:p>
            <a:pPr defTabSz="415602" fontAlgn="base">
              <a:lnSpc>
                <a:spcPct val="165000"/>
              </a:lnSpc>
              <a:spcBef>
                <a:spcPct val="0"/>
              </a:spcBef>
              <a:spcAft>
                <a:spcPts val="960"/>
              </a:spcAft>
              <a:buClrTx/>
            </a:pPr>
            <a: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  <a:t>Full-stack invention: chips, systems, frameworks, compilers, algorithms, apps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8AC97763-258B-499D-ADFD-840A4955C1FC}"/>
              </a:ext>
            </a:extLst>
          </p:cNvPr>
          <p:cNvSpPr txBox="1">
            <a:spLocks/>
          </p:cNvSpPr>
          <p:nvPr/>
        </p:nvSpPr>
        <p:spPr bwMode="auto">
          <a:xfrm>
            <a:off x="584142" y="290491"/>
            <a:ext cx="7975716" cy="577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2847" tIns="11423" rIns="22847" bIns="11423" numCol="1" anchor="b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b="0" cap="all" baseline="0">
                <a:solidFill>
                  <a:schemeClr val="tx1"/>
                </a:solidFill>
                <a:latin typeface="DINPro-Regular" panose="02000503030000020004" pitchFamily="50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5pPr>
            <a:lvl6pPr marL="2050236" algn="l" rtl="0" eaLnBrk="1" fontAlgn="base" hangingPunct="1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6pPr>
            <a:lvl7pPr marL="4100468" algn="l" rtl="0" eaLnBrk="1" fontAlgn="base" hangingPunct="1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7pPr>
            <a:lvl8pPr marL="6150695" algn="l" rtl="0" eaLnBrk="1" fontAlgn="base" hangingPunct="1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8pPr>
            <a:lvl9pPr marL="8200866" algn="l" rtl="0" eaLnBrk="1" fontAlgn="base" hangingPunct="1">
              <a:spcBef>
                <a:spcPct val="0"/>
              </a:spcBef>
              <a:spcAft>
                <a:spcPct val="0"/>
              </a:spcAft>
              <a:defRPr sz="14355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228600">
              <a:buClrTx/>
            </a:pPr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Accelerated computing:</a:t>
            </a:r>
            <a:b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the computationally impossible</a:t>
            </a:r>
            <a:endParaRPr lang="en-US" sz="2400" dirty="0">
              <a:solidFill>
                <a:srgbClr val="FFFFFF"/>
              </a:solidFill>
              <a:latin typeface="DINPro-Light" panose="02000504040000020003" pitchFamily="50" charset="0"/>
            </a:endParaRPr>
          </a:p>
        </p:txBody>
      </p:sp>
      <p:pic>
        <p:nvPicPr>
          <p:cNvPr id="40" name="Picture 39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FE971EDC-C846-4229-B4C0-ECAB32C9A47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944" y="2400111"/>
            <a:ext cx="304112" cy="343278"/>
          </a:xfrm>
          <a:prstGeom prst="rect">
            <a:avLst/>
          </a:prstGeom>
        </p:spPr>
      </p:pic>
      <p:pic>
        <p:nvPicPr>
          <p:cNvPr id="41" name="Picture 40" descr="A picture containing device&#10;&#10;Description automatically generated">
            <a:extLst>
              <a:ext uri="{FF2B5EF4-FFF2-40B4-BE49-F238E27FC236}">
                <a16:creationId xmlns:a16="http://schemas.microsoft.com/office/drawing/2014/main" id="{119F6A0A-8650-42A7-AA5D-F3AB3C6572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5286" y="2401042"/>
            <a:ext cx="348136" cy="341415"/>
          </a:xfrm>
          <a:prstGeom prst="rect">
            <a:avLst/>
          </a:prstGeom>
        </p:spPr>
      </p:pic>
      <p:pic>
        <p:nvPicPr>
          <p:cNvPr id="42" name="Picture 4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3DFD023-559C-4C24-8FE5-4AB732FE0E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8623" y="2385402"/>
            <a:ext cx="391026" cy="372697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8D8C6755-F214-4A90-AC5F-E5E52213AE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344" y="2378210"/>
            <a:ext cx="388620" cy="387081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7412D088-D564-4D7A-9ABA-7462ACD150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136" y="2393517"/>
            <a:ext cx="422138" cy="344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161A0-0DF9-BD03-7CEF-7C8E17F3B0D8}"/>
              </a:ext>
            </a:extLst>
          </p:cNvPr>
          <p:cNvSpPr txBox="1"/>
          <p:nvPr/>
        </p:nvSpPr>
        <p:spPr>
          <a:xfrm>
            <a:off x="6749200" y="3248671"/>
            <a:ext cx="2394800" cy="824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415602" fontAlgn="base">
              <a:lnSpc>
                <a:spcPct val="165000"/>
              </a:lnSpc>
              <a:spcBef>
                <a:spcPct val="0"/>
              </a:spcBef>
              <a:spcAft>
                <a:spcPts val="960"/>
              </a:spcAft>
              <a:buClrTx/>
            </a:pPr>
            <a: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  <a:t>Entire stack must be co-optimized</a:t>
            </a:r>
            <a:b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</a:br>
            <a:b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</a:br>
            <a:r>
              <a:rPr lang="en-US" sz="1000" kern="1200" dirty="0">
                <a:solidFill>
                  <a:srgbClr val="FFFFFF"/>
                </a:solidFill>
                <a:latin typeface="DINPro-Regular" panose="02000503030000020004" pitchFamily="50" charset="0"/>
                <a:ea typeface="MS PGothic" pitchFamily="34" charset="-128"/>
                <a:cs typeface="Arial" panose="020B0604020202020204" pitchFamily="34" charset="0"/>
              </a:rPr>
              <a:t>This is mostly software work</a:t>
            </a:r>
          </a:p>
        </p:txBody>
      </p:sp>
    </p:spTree>
    <p:extLst>
      <p:ext uri="{BB962C8B-B14F-4D97-AF65-F5344CB8AC3E}">
        <p14:creationId xmlns:p14="http://schemas.microsoft.com/office/powerpoint/2010/main" val="268093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Soul of Megatron-LM</a:t>
            </a:r>
            <a:br>
              <a:rPr lang="en" dirty="0"/>
            </a:br>
            <a:r>
              <a:rPr lang="en" sz="2000" dirty="0">
                <a:hlinkClick r:id="rId3"/>
              </a:rPr>
              <a:t>https://</a:t>
            </a:r>
            <a:r>
              <a:rPr lang="en" sz="2000" dirty="0" err="1">
                <a:hlinkClick r:id="rId3"/>
              </a:rPr>
              <a:t>github.com</a:t>
            </a:r>
            <a:r>
              <a:rPr lang="en" sz="2000" dirty="0">
                <a:hlinkClick r:id="rId3"/>
              </a:rPr>
              <a:t>/NVIDIA/Megatron-LM</a:t>
            </a:r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4330500" cy="3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Today’s NLP models require a few million dollars to train so we must have:</a:t>
            </a:r>
            <a:br>
              <a:rPr lang="en" dirty="0"/>
            </a:br>
            <a:endParaRPr dirty="0"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b="1" dirty="0"/>
              <a:t>Efficiency:</a:t>
            </a:r>
            <a:r>
              <a:rPr lang="en" dirty="0"/>
              <a:t> we measure it as the percentage of theoretical peak FLOPs of a processor</a:t>
            </a:r>
          </a:p>
          <a:p>
            <a:pPr marL="647700" lvl="1" indent="-184150">
              <a:lnSpc>
                <a:spcPct val="100000"/>
              </a:lnSpc>
              <a:spcBef>
                <a:spcPts val="0"/>
              </a:spcBef>
              <a:buSzPts val="1500"/>
            </a:pPr>
            <a:r>
              <a:rPr lang="en" dirty="0"/>
              <a:t>Best ROI</a:t>
            </a:r>
          </a:p>
          <a:p>
            <a:pPr marL="647700" lvl="1" indent="-184150">
              <a:lnSpc>
                <a:spcPct val="100000"/>
              </a:lnSpc>
              <a:spcBef>
                <a:spcPts val="0"/>
              </a:spcBef>
              <a:buSzPts val="1500"/>
            </a:pPr>
            <a:r>
              <a:rPr lang="en" dirty="0"/>
              <a:t>Up to 56% MFU for Megatron-LM</a:t>
            </a:r>
            <a:br>
              <a:rPr lang="en" dirty="0"/>
            </a:br>
            <a:endParaRPr dirty="0"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b="1" dirty="0"/>
              <a:t>Scalability:</a:t>
            </a:r>
            <a:r>
              <a:rPr lang="en" dirty="0"/>
              <a:t> Efficient scaling of both model size (weak scaling) and number of GPUs (strong scaling)</a:t>
            </a:r>
          </a:p>
          <a:p>
            <a:pPr marL="647700" lvl="1" indent="-184150">
              <a:lnSpc>
                <a:spcPct val="100000"/>
              </a:lnSpc>
              <a:spcBef>
                <a:spcPts val="0"/>
              </a:spcBef>
              <a:buSzPts val="1500"/>
            </a:pPr>
            <a:r>
              <a:rPr lang="en" dirty="0"/>
              <a:t>Biggest model &amp; dataset</a:t>
            </a:r>
            <a:br>
              <a:rPr lang="en" dirty="0"/>
            </a:br>
            <a:endParaRPr dirty="0"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b="1" dirty="0"/>
              <a:t>Simplicity:</a:t>
            </a:r>
            <a:r>
              <a:rPr lang="en" dirty="0"/>
              <a:t> Simple yet efficient algorithms mostly in Python, with no fancy compiler</a:t>
            </a:r>
          </a:p>
          <a:p>
            <a:pPr marL="647700" lvl="1" indent="-184150">
              <a:lnSpc>
                <a:spcPct val="100000"/>
              </a:lnSpc>
              <a:spcBef>
                <a:spcPts val="0"/>
              </a:spcBef>
              <a:buSzPts val="1500"/>
            </a:pPr>
            <a:r>
              <a:rPr lang="en" dirty="0"/>
              <a:t>Model innovation &amp; agility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7725" y="1463700"/>
            <a:ext cx="3913249" cy="25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Model Parallelism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37" y="1440650"/>
            <a:ext cx="7158526" cy="2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Efficiency and Scalability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4050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Achieve scalability using data and model parallelism</a:t>
            </a:r>
            <a:br>
              <a:rPr lang="en" dirty="0"/>
            </a:br>
            <a:endParaRPr dirty="0"/>
          </a:p>
          <a:p>
            <a:pPr marL="711200" lvl="1" indent="-247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sz="1500" dirty="0"/>
              <a:t>Model parallelism:</a:t>
            </a:r>
            <a:br>
              <a:rPr lang="en" sz="1500" dirty="0"/>
            </a:br>
            <a:endParaRPr sz="1500" dirty="0"/>
          </a:p>
          <a:p>
            <a:pPr marL="1143000" lvl="2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 dirty="0"/>
              <a:t>Tensor parallelism</a:t>
            </a:r>
            <a:endParaRPr sz="1400" dirty="0"/>
          </a:p>
          <a:p>
            <a:pPr marL="1143000" lvl="2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 dirty="0"/>
              <a:t>     Sequence parallelism</a:t>
            </a:r>
            <a:endParaRPr sz="1400" dirty="0"/>
          </a:p>
          <a:p>
            <a:pPr marL="1143000" lvl="2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400" dirty="0"/>
              <a:t>Pipeline parallelism</a:t>
            </a:r>
            <a:br>
              <a:rPr lang="en" dirty="0"/>
            </a:br>
            <a:endParaRPr dirty="0"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Challenge: how to achieve efficiency at scale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spcFirstLastPara="1" wrap="square" lIns="76200" tIns="76200" rIns="76200" bIns="762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445" y="1579938"/>
            <a:ext cx="4735481" cy="260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4969500" y="4083150"/>
            <a:ext cx="3856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Almost linear scaling for models from 1B to 1T parameters (3 orders of magnitude) across 32 to 3K GPUs (2 orders of magnitude) 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755D9-9EBB-9397-0DDB-5532DF9DBA14}"/>
              </a:ext>
            </a:extLst>
          </p:cNvPr>
          <p:cNvSpPr txBox="1"/>
          <p:nvPr/>
        </p:nvSpPr>
        <p:spPr>
          <a:xfrm>
            <a:off x="5732890" y="1379910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 Megatron-LM Scaling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C398-C4F4-C1A6-380E-A0534221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3DB9-484A-5FC7-C72D-9BC4DCB6C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991" y="1243642"/>
            <a:ext cx="5266559" cy="3226500"/>
          </a:xfrm>
        </p:spPr>
        <p:txBody>
          <a:bodyPr/>
          <a:lstStyle/>
          <a:p>
            <a:r>
              <a:rPr lang="en-US" dirty="0"/>
              <a:t>The Megatron-LM project is built in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I love compilers! I think the world needs awesome compilers for AI</a:t>
            </a:r>
          </a:p>
          <a:p>
            <a:r>
              <a:rPr lang="en-US" dirty="0"/>
              <a:t>But we have an urgent mission:</a:t>
            </a:r>
          </a:p>
          <a:p>
            <a:pPr lvl="1"/>
            <a:r>
              <a:rPr lang="en-US" dirty="0"/>
              <a:t>Accelerate Transformers</a:t>
            </a:r>
          </a:p>
          <a:p>
            <a:r>
              <a:rPr lang="en-US" dirty="0"/>
              <a:t>Automatic parallel compilers for AI are hard</a:t>
            </a:r>
          </a:p>
          <a:p>
            <a:r>
              <a:rPr lang="en-US" dirty="0"/>
              <a:t>We are doing this all by hand</a:t>
            </a:r>
          </a:p>
          <a:p>
            <a:r>
              <a:rPr lang="en-US" dirty="0"/>
              <a:t>This shows us Speed-of-light</a:t>
            </a:r>
          </a:p>
          <a:p>
            <a:r>
              <a:rPr lang="en-US" dirty="0"/>
              <a:t>Space is moving quickly</a:t>
            </a:r>
          </a:p>
          <a:p>
            <a:pPr lvl="1"/>
            <a:r>
              <a:rPr lang="en-US" dirty="0"/>
              <a:t>New ideas all the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89E08-3E1D-52AD-ADDF-098AAF4276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938" y="1479577"/>
            <a:ext cx="2754629" cy="27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434868" y="459185"/>
            <a:ext cx="6750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Parallel MLP</a:t>
            </a:r>
            <a:endParaRPr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522000" y="1243646"/>
            <a:ext cx="5616300" cy="3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MLP:</a:t>
            </a:r>
            <a:endParaRPr dirty="0"/>
          </a:p>
          <a:p>
            <a:pPr marL="190500" lvl="0" indent="0" algn="l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  <a:p>
            <a:pPr marL="190500" lvl="0" indent="-184150" algn="l" rtl="0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Approach 1: split X column-wise and A row-wise:</a:t>
            </a:r>
            <a:endParaRPr dirty="0"/>
          </a:p>
          <a:p>
            <a:pPr marL="190500" lvl="0" indent="0" algn="l" rtl="0">
              <a:spcBef>
                <a:spcPts val="80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  <a:p>
            <a:pPr marL="711200" lvl="1" indent="-234950" algn="l" rtl="0"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 dirty="0"/>
              <a:t>Before </a:t>
            </a:r>
            <a:r>
              <a:rPr lang="en" dirty="0" err="1"/>
              <a:t>GeLU</a:t>
            </a:r>
            <a:r>
              <a:rPr lang="en" dirty="0"/>
              <a:t>, we will need a synchronization point</a:t>
            </a:r>
            <a:br>
              <a:rPr lang="en" dirty="0"/>
            </a:br>
            <a:endParaRPr dirty="0"/>
          </a:p>
          <a:p>
            <a:pPr marL="190500" marR="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 dirty="0"/>
              <a:t>Approach 2: split A column-wise:</a:t>
            </a:r>
            <a:br>
              <a:rPr lang="en" dirty="0"/>
            </a:br>
            <a:br>
              <a:rPr lang="en" dirty="0"/>
            </a:br>
            <a:endParaRPr dirty="0"/>
          </a:p>
          <a:p>
            <a:pPr marL="711200" marR="0" lvl="1" indent="-234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Char char="•"/>
            </a:pPr>
            <a:r>
              <a:rPr lang="en" dirty="0"/>
              <a:t>no synchronization is required</a:t>
            </a:r>
            <a:endParaRPr dirty="0"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6823039" y="266969"/>
            <a:ext cx="1726161" cy="4366742"/>
            <a:chOff x="10072250" y="319375"/>
            <a:chExt cx="2071476" cy="5240300"/>
          </a:xfrm>
        </p:grpSpPr>
        <p:pic>
          <p:nvPicPr>
            <p:cNvPr id="217" name="Google Shape;217;p34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5476" y="381700"/>
              <a:ext cx="1908250" cy="5177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4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H="1">
              <a:off x="10072250" y="319375"/>
              <a:ext cx="1939650" cy="1385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4"/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83075" y="2803950"/>
              <a:ext cx="1993475" cy="2755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" name="Google Shape;220;p3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676" y="1576328"/>
            <a:ext cx="1418521" cy="20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667" y="1832744"/>
            <a:ext cx="1616376" cy="202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21" y="2610891"/>
            <a:ext cx="1140769" cy="20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3167" y="2469974"/>
            <a:ext cx="916647" cy="54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3729042" y="2680891"/>
            <a:ext cx="453600" cy="12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063" y="2640745"/>
            <a:ext cx="2327656" cy="20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367" y="3697282"/>
            <a:ext cx="1076083" cy="202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2333783" y="3737688"/>
            <a:ext cx="453600" cy="12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842" y="3697292"/>
            <a:ext cx="3256354" cy="202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450771" y="767320"/>
            <a:ext cx="6750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column-wise, B row-wise:</a:t>
            </a:r>
            <a:br>
              <a:rPr lang="en" dirty="0"/>
            </a:br>
            <a:r>
              <a:rPr lang="en" dirty="0"/>
              <a:t>½ the communication</a:t>
            </a:r>
            <a:endParaRPr dirty="0"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903000" y="4086021"/>
            <a:ext cx="72615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b="1" i="1"/>
              <a:t>f</a:t>
            </a:r>
            <a:r>
              <a:rPr lang="en"/>
              <a:t> and </a:t>
            </a:r>
            <a:r>
              <a:rPr lang="en" b="1" i="1"/>
              <a:t>g</a:t>
            </a:r>
            <a:r>
              <a:rPr lang="en"/>
              <a:t> are </a:t>
            </a:r>
            <a:r>
              <a:rPr lang="en" b="1"/>
              <a:t>conjugate</a:t>
            </a:r>
            <a:r>
              <a:rPr lang="en"/>
              <a:t>, </a:t>
            </a:r>
            <a:r>
              <a:rPr lang="en" b="1" i="1"/>
              <a:t>f</a:t>
            </a:r>
            <a:r>
              <a:rPr lang="en"/>
              <a:t> is </a:t>
            </a:r>
            <a:r>
              <a:rPr lang="en" b="1"/>
              <a:t>identity</a:t>
            </a:r>
            <a:r>
              <a:rPr lang="en"/>
              <a:t> operator in the forward pass and </a:t>
            </a:r>
            <a:r>
              <a:rPr lang="en" b="1"/>
              <a:t>all-reduce</a:t>
            </a:r>
            <a:r>
              <a:rPr lang="en"/>
              <a:t> in the backward pass while </a:t>
            </a:r>
            <a:r>
              <a:rPr lang="en" b="1" i="1"/>
              <a:t>g</a:t>
            </a:r>
            <a:r>
              <a:rPr lang="en"/>
              <a:t> is </a:t>
            </a:r>
            <a:r>
              <a:rPr lang="en" b="1"/>
              <a:t>all-reduce</a:t>
            </a:r>
            <a:r>
              <a:rPr lang="en"/>
              <a:t> in forward and </a:t>
            </a:r>
            <a:r>
              <a:rPr lang="en" b="1"/>
              <a:t>identity</a:t>
            </a:r>
            <a:r>
              <a:rPr lang="en"/>
              <a:t> in backward.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896" y="1246397"/>
            <a:ext cx="6172871" cy="278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521842" y="551022"/>
            <a:ext cx="81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522000" y="1243650"/>
            <a:ext cx="73170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/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Divides a batch size into micro-batches to keep the pipeline pressurized</a:t>
            </a:r>
            <a:br>
              <a:rPr lang="en"/>
            </a:br>
            <a:endParaRPr/>
          </a:p>
          <a:p>
            <a:pPr marL="1905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However, due to synchronous gradient updates, we have idle times (bubble) at the beginning and end of each iteration 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50" y="2774000"/>
            <a:ext cx="8729901" cy="1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/>
          <p:nvPr/>
        </p:nvSpPr>
        <p:spPr>
          <a:xfrm>
            <a:off x="1229925" y="3214900"/>
            <a:ext cx="828300" cy="1045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8"/>
          <p:cNvSpPr/>
          <p:nvPr/>
        </p:nvSpPr>
        <p:spPr>
          <a:xfrm>
            <a:off x="5772625" y="3272500"/>
            <a:ext cx="939000" cy="1045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" name="Google Shape;262;p38"/>
          <p:cNvCxnSpPr>
            <a:endCxn id="261" idx="3"/>
          </p:cNvCxnSpPr>
          <p:nvPr/>
        </p:nvCxnSpPr>
        <p:spPr>
          <a:xfrm rot="10800000" flipH="1">
            <a:off x="3371538" y="4165146"/>
            <a:ext cx="2538600" cy="5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8"/>
          <p:cNvCxnSpPr/>
          <p:nvPr/>
        </p:nvCxnSpPr>
        <p:spPr>
          <a:xfrm rot="10800000">
            <a:off x="1840575" y="4294000"/>
            <a:ext cx="1196400" cy="3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8"/>
          <p:cNvSpPr txBox="1"/>
          <p:nvPr/>
        </p:nvSpPr>
        <p:spPr>
          <a:xfrm>
            <a:off x="2719050" y="4779325"/>
            <a:ext cx="79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bubble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65" name="Google Shape;265;p38"/>
          <p:cNvCxnSpPr/>
          <p:nvPr/>
        </p:nvCxnSpPr>
        <p:spPr>
          <a:xfrm>
            <a:off x="6667800" y="2738025"/>
            <a:ext cx="8400" cy="1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38"/>
          <p:cNvSpPr txBox="1"/>
          <p:nvPr/>
        </p:nvSpPr>
        <p:spPr>
          <a:xfrm>
            <a:off x="6079450" y="2116225"/>
            <a:ext cx="163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Synchronous Gradient update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Title_Only_DinPro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NVIDIA San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NVIDIA San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  <a:scene3d>
          <a:camera prst="orthographicFront"/>
          <a:lightRig rig="soft" dir="t">
            <a:rot lat="0" lon="0" rev="20400000"/>
          </a:lightRig>
        </a:scene3d>
        <a:sp3d prstMaterial="plastic"/>
      </a:spPr>
      <a:bodyPr bIns="45720" rtlCol="0" anchor="ctr"/>
      <a:lstStyle>
        <a:defPPr algn="ctr">
          <a:defRPr sz="2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2_Corp_PPT_Light_Engineering_Template.pptx" id="{E03D7E8B-31E2-4038-98A3-3F17797589AE}" vid="{95D6D2E9-F7DC-48CA-A1B8-AF7A5178A1C6}"/>
    </a:ext>
  </a:extLst>
</a:theme>
</file>

<file path=ppt/theme/theme4.xml><?xml version="1.0" encoding="utf-8"?>
<a:theme xmlns:a="http://schemas.openxmlformats.org/drawingml/2006/main" name="1_Title_Only_DinPro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800" dirty="0" smtClean="0">
            <a:latin typeface="DINPro-Regular" panose="02000503030000020004" pitchFamily="50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11320</TotalTime>
  <Words>614</Words>
  <Application>Microsoft Macintosh PowerPoint</Application>
  <PresentationFormat>On-screen Show (16:9)</PresentationFormat>
  <Paragraphs>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DINPro-Medium</vt:lpstr>
      <vt:lpstr>DINPro-Light</vt:lpstr>
      <vt:lpstr>NVIDIA Sans Medium</vt:lpstr>
      <vt:lpstr>Arial</vt:lpstr>
      <vt:lpstr>DINPro-Bold</vt:lpstr>
      <vt:lpstr>DINPro-Regular</vt:lpstr>
      <vt:lpstr>Noto Sans Symbols</vt:lpstr>
      <vt:lpstr>Roboto Mono</vt:lpstr>
      <vt:lpstr>NVIDIA Sans Light</vt:lpstr>
      <vt:lpstr>NVIDIA Sans</vt:lpstr>
      <vt:lpstr>Wingdings</vt:lpstr>
      <vt:lpstr>Trebuchet MS</vt:lpstr>
      <vt:lpstr>Title &amp; Bullet</vt:lpstr>
      <vt:lpstr>2_Title_Only_DinPro</vt:lpstr>
      <vt:lpstr>Title Only</vt:lpstr>
      <vt:lpstr>1_Title_Only_DinPro</vt:lpstr>
      <vt:lpstr>Megatron-LM</vt:lpstr>
      <vt:lpstr>PowerPoint Presentation</vt:lpstr>
      <vt:lpstr>The Soul of Megatron-LM https://github.com/NVIDIA/Megatron-LM</vt:lpstr>
      <vt:lpstr>Data and Model Parallelism</vt:lpstr>
      <vt:lpstr>Efficiency and Scalability</vt:lpstr>
      <vt:lpstr>Simplicity</vt:lpstr>
      <vt:lpstr>Model Parallel MLP</vt:lpstr>
      <vt:lpstr>A column-wise, B row-wise: ½ the communication</vt:lpstr>
      <vt:lpstr>Pipeline Parallelism</vt:lpstr>
      <vt:lpstr>Interleaving Pipeline Schedule</vt:lpstr>
      <vt:lpstr>Interleaving Schedule Results</vt:lpstr>
      <vt:lpstr>Sequence Parallelism</vt:lpstr>
      <vt:lpstr>Solution</vt:lpstr>
      <vt:lpstr>End-to-end Results: Measured Strong Scaling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and Efficient Training of Very Large NLP Models on GPUs</dc:title>
  <cp:lastModifiedBy>Bryan Catanzaro</cp:lastModifiedBy>
  <cp:revision>9</cp:revision>
  <dcterms:modified xsi:type="dcterms:W3CDTF">2023-08-26T22:59:24Z</dcterms:modified>
</cp:coreProperties>
</file>